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57" r:id="rId2"/>
    <p:sldMasterId id="2147483653" r:id="rId3"/>
  </p:sldMasterIdLst>
  <p:notesMasterIdLst>
    <p:notesMasterId r:id="rId5"/>
  </p:notesMasterIdLst>
  <p:handoutMasterIdLst>
    <p:handoutMasterId r:id="rId6"/>
  </p:handoutMasterIdLst>
  <p:sldIdLst>
    <p:sldId id="256" r:id="rId4"/>
  </p:sldIdLst>
  <p:sldSz cx="43891200" cy="32918400"/>
  <p:notesSz cx="32100838" cy="43073638"/>
  <p:defaultTextStyle>
    <a:defPPr>
      <a:defRPr lang="en-US"/>
    </a:defPPr>
    <a:lvl1pPr marL="0" algn="l" defTabSz="438890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1pPr>
    <a:lvl2pPr marL="2194451" algn="l" defTabSz="438890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2pPr>
    <a:lvl3pPr marL="4388900" algn="l" defTabSz="438890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3pPr>
    <a:lvl4pPr marL="6583351" algn="l" defTabSz="438890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4pPr>
    <a:lvl5pPr marL="8777801" algn="l" defTabSz="438890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5pPr>
    <a:lvl6pPr marL="10972252" algn="l" defTabSz="438890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6pPr>
    <a:lvl7pPr marL="13166703" algn="l" defTabSz="438890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7pPr>
    <a:lvl8pPr marL="15361152" algn="l" defTabSz="438890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8pPr>
    <a:lvl9pPr marL="17555603" algn="l" defTabSz="438890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.KOTOULAS" initials="AK" lastIdx="2" clrIdx="0"/>
  <p:cmAuthor id="1" name="A.KOTOULAS" initials="HELP" lastIdx="1" clrIdx="1"/>
  <p:cmAuthor id="2" name="A.KOTOULAS" initials="HELP - " lastIdx="1" clrIdx="2"/>
  <p:cmAuthor id="3" name="PosterPresentations.com - 510.649.3001" initials="HELP - " lastIdx="1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5FA"/>
    <a:srgbClr val="CDD2DE"/>
    <a:srgbClr val="E3E9E5"/>
    <a:srgbClr val="EAEAE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0658" autoAdjust="0"/>
    <p:restoredTop sz="94701" autoAdjust="0"/>
  </p:normalViewPr>
  <p:slideViewPr>
    <p:cSldViewPr snapToGrid="0" snapToObjects="1" showGuides="1">
      <p:cViewPr>
        <p:scale>
          <a:sx n="33" d="100"/>
          <a:sy n="33" d="100"/>
        </p:scale>
        <p:origin x="1494" y="1530"/>
      </p:cViewPr>
      <p:guideLst>
        <p:guide orient="horz" pos="3318"/>
        <p:guide orient="horz" pos="288"/>
        <p:guide orient="horz" pos="20160"/>
        <p:guide orient="horz"/>
        <p:guide pos="581"/>
        <p:guide pos="270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83" d="100"/>
          <a:sy n="83" d="100"/>
        </p:scale>
        <p:origin x="-2730" y="-84"/>
      </p:cViewPr>
      <p:guideLst>
        <p:guide orient="horz" pos="13569"/>
        <p:guide pos="1011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13910363" cy="2153682"/>
          </a:xfrm>
          <a:prstGeom prst="rect">
            <a:avLst/>
          </a:prstGeom>
        </p:spPr>
        <p:txBody>
          <a:bodyPr vert="horz" lIns="429548" tIns="214776" rIns="429548" bIns="214776" rtlCol="0"/>
          <a:lstStyle>
            <a:lvl1pPr algn="l">
              <a:defRPr sz="56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8183051" y="0"/>
            <a:ext cx="13910363" cy="2153682"/>
          </a:xfrm>
          <a:prstGeom prst="rect">
            <a:avLst/>
          </a:prstGeom>
        </p:spPr>
        <p:txBody>
          <a:bodyPr vert="horz" lIns="429548" tIns="214776" rIns="429548" bIns="214776" rtlCol="0"/>
          <a:lstStyle>
            <a:lvl1pPr algn="r">
              <a:defRPr sz="5600"/>
            </a:lvl1pPr>
          </a:lstStyle>
          <a:p>
            <a:fld id="{0158C5BC-9A70-462C-B28D-9600239EAC64}" type="datetimeFigureOut">
              <a:rPr lang="en-US" smtClean="0"/>
              <a:pPr/>
              <a:t>9/21/2012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40912479"/>
            <a:ext cx="13910363" cy="2153682"/>
          </a:xfrm>
          <a:prstGeom prst="rect">
            <a:avLst/>
          </a:prstGeom>
        </p:spPr>
        <p:txBody>
          <a:bodyPr vert="horz" lIns="429548" tIns="214776" rIns="429548" bIns="214776" rtlCol="0" anchor="b"/>
          <a:lstStyle>
            <a:lvl1pPr algn="l">
              <a:defRPr sz="56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8183051" y="40912479"/>
            <a:ext cx="13910363" cy="2153682"/>
          </a:xfrm>
          <a:prstGeom prst="rect">
            <a:avLst/>
          </a:prstGeom>
        </p:spPr>
        <p:txBody>
          <a:bodyPr vert="horz" lIns="429548" tIns="214776" rIns="429548" bIns="214776" rtlCol="0" anchor="b"/>
          <a:lstStyle>
            <a:lvl1pPr algn="r">
              <a:defRPr sz="5600"/>
            </a:lvl1pPr>
          </a:lstStyle>
          <a:p>
            <a:fld id="{79C131B7-05CA-4AEE-9267-6D0ED4DC84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0682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13910363" cy="2153682"/>
          </a:xfrm>
          <a:prstGeom prst="rect">
            <a:avLst/>
          </a:prstGeom>
        </p:spPr>
        <p:txBody>
          <a:bodyPr vert="horz" lIns="429548" tIns="214776" rIns="429548" bIns="214776" rtlCol="0"/>
          <a:lstStyle>
            <a:lvl1pPr algn="l">
              <a:defRPr sz="56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8183051" y="0"/>
            <a:ext cx="13910363" cy="2153682"/>
          </a:xfrm>
          <a:prstGeom prst="rect">
            <a:avLst/>
          </a:prstGeom>
        </p:spPr>
        <p:txBody>
          <a:bodyPr vert="horz" lIns="429548" tIns="214776" rIns="429548" bIns="214776" rtlCol="0"/>
          <a:lstStyle>
            <a:lvl1pPr algn="r">
              <a:defRPr sz="5600"/>
            </a:lvl1pPr>
          </a:lstStyle>
          <a:p>
            <a:fld id="{E6CC2317-6751-4CD4-9995-8782DD78E936}" type="datetimeFigureOut">
              <a:rPr lang="en-US" smtClean="0"/>
              <a:pPr/>
              <a:t>9/21/2012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5281613" y="3225800"/>
            <a:ext cx="21537612" cy="161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429548" tIns="214776" rIns="429548" bIns="21477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210085" y="20459980"/>
            <a:ext cx="25680669" cy="19383137"/>
          </a:xfrm>
          <a:prstGeom prst="rect">
            <a:avLst/>
          </a:prstGeom>
        </p:spPr>
        <p:txBody>
          <a:bodyPr vert="horz" lIns="429548" tIns="214776" rIns="429548" bIns="21477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40912479"/>
            <a:ext cx="13910363" cy="2153682"/>
          </a:xfrm>
          <a:prstGeom prst="rect">
            <a:avLst/>
          </a:prstGeom>
        </p:spPr>
        <p:txBody>
          <a:bodyPr vert="horz" lIns="429548" tIns="214776" rIns="429548" bIns="214776" rtlCol="0" anchor="b"/>
          <a:lstStyle>
            <a:lvl1pPr algn="l">
              <a:defRPr sz="56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8183051" y="40912479"/>
            <a:ext cx="13910363" cy="2153682"/>
          </a:xfrm>
          <a:prstGeom prst="rect">
            <a:avLst/>
          </a:prstGeom>
        </p:spPr>
        <p:txBody>
          <a:bodyPr vert="horz" lIns="429548" tIns="214776" rIns="429548" bIns="214776" rtlCol="0" anchor="b"/>
          <a:lstStyle>
            <a:lvl1pPr algn="r">
              <a:defRPr sz="5600"/>
            </a:lvl1pPr>
          </a:lstStyle>
          <a:p>
            <a:fld id="{26A1A87D-CAF7-4BDC-A0D3-C0DBEDE8161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637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38890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1pPr>
    <a:lvl2pPr marL="2194451" algn="l" defTabSz="438890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2pPr>
    <a:lvl3pPr marL="4388900" algn="l" defTabSz="438890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3pPr>
    <a:lvl4pPr marL="6583351" algn="l" defTabSz="438890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4pPr>
    <a:lvl5pPr marL="8777801" algn="l" defTabSz="438890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5pPr>
    <a:lvl6pPr marL="10972252" algn="l" defTabSz="438890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6pPr>
    <a:lvl7pPr marL="13166703" algn="l" defTabSz="438890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7pPr>
    <a:lvl8pPr marL="15361152" algn="l" defTabSz="438890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8pPr>
    <a:lvl9pPr marL="17555603" algn="l" defTabSz="438890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04188" y="6378481"/>
            <a:ext cx="10056813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Type in or paste your text here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922341" y="5548749"/>
            <a:ext cx="10048875" cy="754045"/>
          </a:xfrm>
          <a:prstGeom prst="rect">
            <a:avLst/>
          </a:prstGeom>
          <a:noFill/>
        </p:spPr>
        <p:txBody>
          <a:bodyPr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(click to edit) INTRODUCTION or ABSTRACT</a:t>
            </a:r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5" hasCustomPrompt="1"/>
          </p:nvPr>
        </p:nvSpPr>
        <p:spPr>
          <a:xfrm>
            <a:off x="914400" y="1143000"/>
            <a:ext cx="4419600" cy="2514600"/>
          </a:xfrm>
          <a:prstGeom prst="rect">
            <a:avLst/>
          </a:prstGeom>
        </p:spPr>
        <p:txBody>
          <a:bodyPr lIns="91436" tIns="45717" rIns="91436" bIns="45717" anchor="ctr"/>
          <a:lstStyle>
            <a:lvl1pPr algn="ctr">
              <a:buNone/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LOGO</a:t>
            </a:r>
            <a:endParaRPr lang="en-US" dirty="0"/>
          </a:p>
        </p:txBody>
      </p:sp>
      <p:sp>
        <p:nvSpPr>
          <p:cNvPr id="18" name="Picture Placeholder 13"/>
          <p:cNvSpPr>
            <a:spLocks noGrp="1"/>
          </p:cNvSpPr>
          <p:nvPr>
            <p:ph type="pic" sz="quarter" idx="18" hasCustomPrompt="1"/>
          </p:nvPr>
        </p:nvSpPr>
        <p:spPr>
          <a:xfrm>
            <a:off x="38557200" y="1219200"/>
            <a:ext cx="4419600" cy="2514600"/>
          </a:xfrm>
          <a:prstGeom prst="rect">
            <a:avLst/>
          </a:prstGeom>
        </p:spPr>
        <p:txBody>
          <a:bodyPr lIns="91436" tIns="45717" rIns="91436" bIns="45717" anchor="ctr"/>
          <a:lstStyle>
            <a:lvl1pPr algn="ctr">
              <a:buNone/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LOGO</a:t>
            </a:r>
            <a:endParaRPr lang="en-US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922339" y="14212513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(click to edit)  OBJECTIVES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587165" y="6378481"/>
            <a:ext cx="10048874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Type in or paste your text here</a:t>
            </a:r>
            <a:endParaRPr lang="en-US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1587166" y="5548749"/>
            <a:ext cx="10048875" cy="754045"/>
          </a:xfrm>
          <a:prstGeom prst="rect">
            <a:avLst/>
          </a:prstGeom>
          <a:noFill/>
        </p:spPr>
        <p:txBody>
          <a:bodyPr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(click to edit)  MATERIALS &amp; METHODS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23" hasCustomPrompt="1"/>
          </p:nvPr>
        </p:nvSpPr>
        <p:spPr>
          <a:xfrm>
            <a:off x="22258339" y="6378481"/>
            <a:ext cx="10048874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Type in or paste your text here</a:t>
            </a:r>
            <a:endParaRPr lang="en-US" dirty="0"/>
          </a:p>
        </p:txBody>
      </p:sp>
      <p:sp>
        <p:nvSpPr>
          <p:cNvPr id="24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22250400" y="5548749"/>
            <a:ext cx="10058400" cy="754045"/>
          </a:xfrm>
          <a:prstGeom prst="rect">
            <a:avLst/>
          </a:prstGeom>
          <a:noFill/>
        </p:spPr>
        <p:txBody>
          <a:bodyPr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(click to edit)  RESULTS</a:t>
            </a:r>
            <a:endParaRPr lang="en-US" dirty="0"/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32914027" y="5548749"/>
            <a:ext cx="10047018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(click to edit)  CONCLUSIONS</a:t>
            </a:r>
            <a:endParaRPr lang="en-US" dirty="0"/>
          </a:p>
        </p:txBody>
      </p:sp>
      <p:sp>
        <p:nvSpPr>
          <p:cNvPr id="26" name="Text Placeholder 3"/>
          <p:cNvSpPr>
            <a:spLocks noGrp="1"/>
          </p:cNvSpPr>
          <p:nvPr>
            <p:ph type="body" sz="quarter" idx="26" hasCustomPrompt="1"/>
          </p:nvPr>
        </p:nvSpPr>
        <p:spPr>
          <a:xfrm>
            <a:off x="32914027" y="6378481"/>
            <a:ext cx="10047018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Type in or paste your text here</a:t>
            </a:r>
            <a:endParaRPr lang="en-US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32914027" y="14272738"/>
            <a:ext cx="10047018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(click to edit)  REFERENCES</a:t>
            </a:r>
            <a:endParaRPr lang="en-US" dirty="0"/>
          </a:p>
        </p:txBody>
      </p:sp>
      <p:sp>
        <p:nvSpPr>
          <p:cNvPr id="28" name="Text Placeholder 3"/>
          <p:cNvSpPr>
            <a:spLocks noGrp="1"/>
          </p:cNvSpPr>
          <p:nvPr>
            <p:ph type="body" sz="quarter" idx="28" hasCustomPrompt="1"/>
          </p:nvPr>
        </p:nvSpPr>
        <p:spPr>
          <a:xfrm>
            <a:off x="32914027" y="15011402"/>
            <a:ext cx="10052050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Type in or paste your text here</a:t>
            </a:r>
            <a:endParaRPr lang="en-US" dirty="0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29" hasCustomPrompt="1"/>
          </p:nvPr>
        </p:nvSpPr>
        <p:spPr>
          <a:xfrm>
            <a:off x="32914027" y="25679401"/>
            <a:ext cx="10047018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(click to edit)  ACKNOWLEDGEMENTS or  CONTACT</a:t>
            </a:r>
            <a:endParaRPr lang="en-US" dirty="0"/>
          </a:p>
        </p:txBody>
      </p:sp>
      <p:sp>
        <p:nvSpPr>
          <p:cNvPr id="30" name="Text Placeholder 3"/>
          <p:cNvSpPr>
            <a:spLocks noGrp="1"/>
          </p:cNvSpPr>
          <p:nvPr>
            <p:ph type="body" sz="quarter" idx="30" hasCustomPrompt="1"/>
          </p:nvPr>
        </p:nvSpPr>
        <p:spPr>
          <a:xfrm>
            <a:off x="32914027" y="26433446"/>
            <a:ext cx="10052050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Type in or paste your text here</a:t>
            </a:r>
            <a:endParaRPr lang="en-US" dirty="0"/>
          </a:p>
        </p:txBody>
      </p:sp>
      <p:sp>
        <p:nvSpPr>
          <p:cNvPr id="111" name="Text Placeholder 5"/>
          <p:cNvSpPr>
            <a:spLocks noGrp="1"/>
          </p:cNvSpPr>
          <p:nvPr>
            <p:ph type="body" sz="quarter" idx="95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60" name="Text Placeholder 3"/>
          <p:cNvSpPr>
            <a:spLocks noGrp="1"/>
          </p:cNvSpPr>
          <p:nvPr>
            <p:ph type="body" sz="quarter" idx="96" hasCustomPrompt="1"/>
          </p:nvPr>
        </p:nvSpPr>
        <p:spPr>
          <a:xfrm>
            <a:off x="904188" y="14951552"/>
            <a:ext cx="10056813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Type in or paste your text here</a:t>
            </a:r>
            <a:endParaRPr lang="en-US" dirty="0"/>
          </a:p>
        </p:txBody>
      </p:sp>
      <p:sp>
        <p:nvSpPr>
          <p:cNvPr id="103" name="Text Placeholder 3"/>
          <p:cNvSpPr>
            <a:spLocks noGrp="1"/>
          </p:cNvSpPr>
          <p:nvPr>
            <p:ph type="body" sz="quarter" idx="107" hasCustomPrompt="1"/>
          </p:nvPr>
        </p:nvSpPr>
        <p:spPr>
          <a:xfrm>
            <a:off x="-10408283" y="21259801"/>
            <a:ext cx="10056813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 baseline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116" hasCustomPrompt="1"/>
          </p:nvPr>
        </p:nvSpPr>
        <p:spPr>
          <a:xfrm>
            <a:off x="-10408283" y="21259801"/>
            <a:ext cx="10056813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 baseline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52" name="Text Placeholder 3"/>
          <p:cNvSpPr>
            <a:spLocks noGrp="1"/>
          </p:cNvSpPr>
          <p:nvPr>
            <p:ph type="body" sz="quarter" idx="117" hasCustomPrompt="1"/>
          </p:nvPr>
        </p:nvSpPr>
        <p:spPr>
          <a:xfrm>
            <a:off x="-10408283" y="21259801"/>
            <a:ext cx="10056813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 baseline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53" name="Text Placeholder 3"/>
          <p:cNvSpPr>
            <a:spLocks noGrp="1"/>
          </p:cNvSpPr>
          <p:nvPr>
            <p:ph type="body" sz="quarter" idx="118" hasCustomPrompt="1"/>
          </p:nvPr>
        </p:nvSpPr>
        <p:spPr>
          <a:xfrm>
            <a:off x="-10408283" y="21259801"/>
            <a:ext cx="10056813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 baseline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54" name="Text Placeholder 3"/>
          <p:cNvSpPr>
            <a:spLocks noGrp="1"/>
          </p:cNvSpPr>
          <p:nvPr>
            <p:ph type="body" sz="quarter" idx="119" hasCustomPrompt="1"/>
          </p:nvPr>
        </p:nvSpPr>
        <p:spPr>
          <a:xfrm>
            <a:off x="-10408283" y="21259801"/>
            <a:ext cx="10056813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 baseline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55" name="Text Placeholder 3"/>
          <p:cNvSpPr>
            <a:spLocks noGrp="1"/>
          </p:cNvSpPr>
          <p:nvPr>
            <p:ph type="body" sz="quarter" idx="120" hasCustomPrompt="1"/>
          </p:nvPr>
        </p:nvSpPr>
        <p:spPr>
          <a:xfrm>
            <a:off x="-10408283" y="21259801"/>
            <a:ext cx="10056813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 baseline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56" name="Text Placeholder 3"/>
          <p:cNvSpPr>
            <a:spLocks noGrp="1"/>
          </p:cNvSpPr>
          <p:nvPr>
            <p:ph type="body" sz="quarter" idx="121" hasCustomPrompt="1"/>
          </p:nvPr>
        </p:nvSpPr>
        <p:spPr>
          <a:xfrm>
            <a:off x="-10408283" y="21259801"/>
            <a:ext cx="10056813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 baseline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57" name="Text Placeholder 3"/>
          <p:cNvSpPr>
            <a:spLocks noGrp="1"/>
          </p:cNvSpPr>
          <p:nvPr>
            <p:ph type="body" sz="quarter" idx="122" hasCustomPrompt="1"/>
          </p:nvPr>
        </p:nvSpPr>
        <p:spPr>
          <a:xfrm>
            <a:off x="-10408283" y="21259801"/>
            <a:ext cx="10056813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 baseline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58" name="Text Placeholder 3"/>
          <p:cNvSpPr>
            <a:spLocks noGrp="1"/>
          </p:cNvSpPr>
          <p:nvPr>
            <p:ph type="body" sz="quarter" idx="123" hasCustomPrompt="1"/>
          </p:nvPr>
        </p:nvSpPr>
        <p:spPr>
          <a:xfrm>
            <a:off x="-10408283" y="21259801"/>
            <a:ext cx="10056813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 baseline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59" name="Text Placeholder 3"/>
          <p:cNvSpPr>
            <a:spLocks noGrp="1"/>
          </p:cNvSpPr>
          <p:nvPr>
            <p:ph type="body" sz="quarter" idx="124" hasCustomPrompt="1"/>
          </p:nvPr>
        </p:nvSpPr>
        <p:spPr>
          <a:xfrm>
            <a:off x="-10408283" y="21259801"/>
            <a:ext cx="10056813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 baseline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61" name="Text Placeholder 3"/>
          <p:cNvSpPr>
            <a:spLocks noGrp="1"/>
          </p:cNvSpPr>
          <p:nvPr>
            <p:ph type="body" sz="quarter" idx="125" hasCustomPrompt="1"/>
          </p:nvPr>
        </p:nvSpPr>
        <p:spPr>
          <a:xfrm>
            <a:off x="-10408283" y="21259801"/>
            <a:ext cx="10056813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 baseline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83" name="Picture Placeholder 13"/>
          <p:cNvSpPr>
            <a:spLocks noGrp="1"/>
          </p:cNvSpPr>
          <p:nvPr>
            <p:ph type="pic" sz="quarter" idx="115" hasCustomPrompt="1"/>
          </p:nvPr>
        </p:nvSpPr>
        <p:spPr>
          <a:xfrm>
            <a:off x="-9326880" y="25313640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84" name="Picture Placeholder 13"/>
          <p:cNvSpPr>
            <a:spLocks noGrp="1"/>
          </p:cNvSpPr>
          <p:nvPr>
            <p:ph type="pic" sz="quarter" idx="126" hasCustomPrompt="1"/>
          </p:nvPr>
        </p:nvSpPr>
        <p:spPr>
          <a:xfrm>
            <a:off x="-9326880" y="25313640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85" name="Picture Placeholder 13"/>
          <p:cNvSpPr>
            <a:spLocks noGrp="1"/>
          </p:cNvSpPr>
          <p:nvPr>
            <p:ph type="pic" sz="quarter" idx="127" hasCustomPrompt="1"/>
          </p:nvPr>
        </p:nvSpPr>
        <p:spPr>
          <a:xfrm>
            <a:off x="-9326880" y="25313640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86" name="Picture Placeholder 13"/>
          <p:cNvSpPr>
            <a:spLocks noGrp="1"/>
          </p:cNvSpPr>
          <p:nvPr>
            <p:ph type="pic" sz="quarter" idx="128" hasCustomPrompt="1"/>
          </p:nvPr>
        </p:nvSpPr>
        <p:spPr>
          <a:xfrm>
            <a:off x="-9326880" y="25313640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87" name="Picture Placeholder 13"/>
          <p:cNvSpPr>
            <a:spLocks noGrp="1"/>
          </p:cNvSpPr>
          <p:nvPr>
            <p:ph type="pic" sz="quarter" idx="129" hasCustomPrompt="1"/>
          </p:nvPr>
        </p:nvSpPr>
        <p:spPr>
          <a:xfrm>
            <a:off x="-9326880" y="25313640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89" name="Picture Placeholder 13"/>
          <p:cNvSpPr>
            <a:spLocks noGrp="1"/>
          </p:cNvSpPr>
          <p:nvPr>
            <p:ph type="pic" sz="quarter" idx="130" hasCustomPrompt="1"/>
          </p:nvPr>
        </p:nvSpPr>
        <p:spPr>
          <a:xfrm>
            <a:off x="-9326880" y="25313640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92" name="Picture Placeholder 13"/>
          <p:cNvSpPr>
            <a:spLocks noGrp="1"/>
          </p:cNvSpPr>
          <p:nvPr>
            <p:ph type="pic" sz="quarter" idx="131" hasCustomPrompt="1"/>
          </p:nvPr>
        </p:nvSpPr>
        <p:spPr>
          <a:xfrm>
            <a:off x="-9326880" y="25313640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95" name="Picture Placeholder 13"/>
          <p:cNvSpPr>
            <a:spLocks noGrp="1"/>
          </p:cNvSpPr>
          <p:nvPr>
            <p:ph type="pic" sz="quarter" idx="132" hasCustomPrompt="1"/>
          </p:nvPr>
        </p:nvSpPr>
        <p:spPr>
          <a:xfrm>
            <a:off x="-9326880" y="25313640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98" name="Picture Placeholder 13"/>
          <p:cNvSpPr>
            <a:spLocks noGrp="1"/>
          </p:cNvSpPr>
          <p:nvPr>
            <p:ph type="pic" sz="quarter" idx="133" hasCustomPrompt="1"/>
          </p:nvPr>
        </p:nvSpPr>
        <p:spPr>
          <a:xfrm>
            <a:off x="-9326880" y="25313640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112" name="Picture Placeholder 13"/>
          <p:cNvSpPr>
            <a:spLocks noGrp="1"/>
          </p:cNvSpPr>
          <p:nvPr>
            <p:ph type="pic" sz="quarter" idx="134" hasCustomPrompt="1"/>
          </p:nvPr>
        </p:nvSpPr>
        <p:spPr>
          <a:xfrm>
            <a:off x="-9326880" y="25313640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121" name="Picture Placeholder 13"/>
          <p:cNvSpPr>
            <a:spLocks noGrp="1"/>
          </p:cNvSpPr>
          <p:nvPr>
            <p:ph type="pic" sz="quarter" idx="135" hasCustomPrompt="1"/>
          </p:nvPr>
        </p:nvSpPr>
        <p:spPr>
          <a:xfrm>
            <a:off x="-9326880" y="25313640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62" name="Text Placeholder 5"/>
          <p:cNvSpPr>
            <a:spLocks noGrp="1"/>
          </p:cNvSpPr>
          <p:nvPr>
            <p:ph type="body" sz="quarter" idx="136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63" name="Text Placeholder 5"/>
          <p:cNvSpPr>
            <a:spLocks noGrp="1"/>
          </p:cNvSpPr>
          <p:nvPr>
            <p:ph type="body" sz="quarter" idx="137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64" name="Text Placeholder 5"/>
          <p:cNvSpPr>
            <a:spLocks noGrp="1"/>
          </p:cNvSpPr>
          <p:nvPr>
            <p:ph type="body" sz="quarter" idx="138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65" name="Text Placeholder 5"/>
          <p:cNvSpPr>
            <a:spLocks noGrp="1"/>
          </p:cNvSpPr>
          <p:nvPr>
            <p:ph type="body" sz="quarter" idx="139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66" name="Text Placeholder 5"/>
          <p:cNvSpPr>
            <a:spLocks noGrp="1"/>
          </p:cNvSpPr>
          <p:nvPr>
            <p:ph type="body" sz="quarter" idx="140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67" name="Text Placeholder 5"/>
          <p:cNvSpPr>
            <a:spLocks noGrp="1"/>
          </p:cNvSpPr>
          <p:nvPr>
            <p:ph type="body" sz="quarter" idx="141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68" name="Text Placeholder 5"/>
          <p:cNvSpPr>
            <a:spLocks noGrp="1"/>
          </p:cNvSpPr>
          <p:nvPr>
            <p:ph type="body" sz="quarter" idx="142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69" name="Text Placeholder 5"/>
          <p:cNvSpPr>
            <a:spLocks noGrp="1"/>
          </p:cNvSpPr>
          <p:nvPr>
            <p:ph type="body" sz="quarter" idx="143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70" name="Text Placeholder 5"/>
          <p:cNvSpPr>
            <a:spLocks noGrp="1"/>
          </p:cNvSpPr>
          <p:nvPr>
            <p:ph type="body" sz="quarter" idx="144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71" name="Text Placeholder 5"/>
          <p:cNvSpPr>
            <a:spLocks noGrp="1"/>
          </p:cNvSpPr>
          <p:nvPr>
            <p:ph type="body" sz="quarter" idx="145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72" name="Text Placeholder 5"/>
          <p:cNvSpPr>
            <a:spLocks noGrp="1"/>
          </p:cNvSpPr>
          <p:nvPr>
            <p:ph type="body" sz="quarter" idx="146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73" name="Text Placeholder 5"/>
          <p:cNvSpPr>
            <a:spLocks noGrp="1"/>
          </p:cNvSpPr>
          <p:nvPr>
            <p:ph type="body" sz="quarter" idx="147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74" name="Text Placeholder 5"/>
          <p:cNvSpPr>
            <a:spLocks noGrp="1"/>
          </p:cNvSpPr>
          <p:nvPr>
            <p:ph type="body" sz="quarter" idx="148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75" name="Text Placeholder 5"/>
          <p:cNvSpPr>
            <a:spLocks noGrp="1"/>
          </p:cNvSpPr>
          <p:nvPr>
            <p:ph type="body" sz="quarter" idx="149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77" name="Text Placeholder 76"/>
          <p:cNvSpPr>
            <a:spLocks noGrp="1"/>
          </p:cNvSpPr>
          <p:nvPr>
            <p:ph type="body" sz="quarter" idx="150" hasCustomPrompt="1"/>
          </p:nvPr>
        </p:nvSpPr>
        <p:spPr>
          <a:xfrm>
            <a:off x="5932593" y="3383947"/>
            <a:ext cx="31998968" cy="128016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buFontTx/>
              <a:buNone/>
              <a:defRPr sz="6000">
                <a:solidFill>
                  <a:schemeClr val="bg1"/>
                </a:solidFill>
                <a:latin typeface="+mj-lt"/>
              </a:defRPr>
            </a:lvl1pPr>
            <a:lvl2pPr>
              <a:buFontTx/>
              <a:buNone/>
              <a:defRPr sz="7200"/>
            </a:lvl2pPr>
            <a:lvl3pPr>
              <a:buFontTx/>
              <a:buNone/>
              <a:defRPr sz="7200"/>
            </a:lvl3pPr>
            <a:lvl4pPr>
              <a:buFontTx/>
              <a:buNone/>
              <a:defRPr sz="7200"/>
            </a:lvl4pPr>
            <a:lvl5pPr>
              <a:buFontTx/>
              <a:buNone/>
              <a:defRPr sz="7200"/>
            </a:lvl5pPr>
          </a:lstStyle>
          <a:p>
            <a:pPr lvl="0"/>
            <a:r>
              <a:rPr lang="en-US" dirty="0" smtClean="0"/>
              <a:t>Click here to add affiliations</a:t>
            </a:r>
            <a:endParaRPr lang="en-US" dirty="0"/>
          </a:p>
        </p:txBody>
      </p:sp>
      <p:sp>
        <p:nvSpPr>
          <p:cNvPr id="78" name="Text Placeholder 76"/>
          <p:cNvSpPr>
            <a:spLocks noGrp="1"/>
          </p:cNvSpPr>
          <p:nvPr>
            <p:ph type="body" sz="quarter" idx="151" hasCustomPrompt="1"/>
          </p:nvPr>
        </p:nvSpPr>
        <p:spPr>
          <a:xfrm>
            <a:off x="5932593" y="2103787"/>
            <a:ext cx="31998968" cy="1280160"/>
          </a:xfrm>
          <a:prstGeom prst="rect">
            <a:avLst/>
          </a:prstGeom>
        </p:spPr>
        <p:txBody>
          <a:bodyPr anchor="t" anchorCtr="1">
            <a:normAutofit/>
          </a:bodyPr>
          <a:lstStyle>
            <a:lvl1pPr algn="ctr">
              <a:buFontTx/>
              <a:buNone/>
              <a:defRPr sz="8800">
                <a:solidFill>
                  <a:schemeClr val="bg1"/>
                </a:solidFill>
                <a:latin typeface="+mj-lt"/>
              </a:defRPr>
            </a:lvl1pPr>
            <a:lvl2pPr>
              <a:buFontTx/>
              <a:buNone/>
              <a:defRPr sz="7200"/>
            </a:lvl2pPr>
            <a:lvl3pPr>
              <a:buFontTx/>
              <a:buNone/>
              <a:defRPr sz="7200"/>
            </a:lvl3pPr>
            <a:lvl4pPr>
              <a:buFontTx/>
              <a:buNone/>
              <a:defRPr sz="7200"/>
            </a:lvl4pPr>
            <a:lvl5pPr>
              <a:buFontTx/>
              <a:buNone/>
              <a:defRPr sz="7200"/>
            </a:lvl5pPr>
          </a:lstStyle>
          <a:p>
            <a:pPr lvl="0"/>
            <a:r>
              <a:rPr lang="en-US" dirty="0" smtClean="0"/>
              <a:t>Click here to add authors</a:t>
            </a:r>
            <a:endParaRPr lang="en-US" dirty="0"/>
          </a:p>
        </p:txBody>
      </p:sp>
      <p:sp>
        <p:nvSpPr>
          <p:cNvPr id="79" name="Text Placeholder 76"/>
          <p:cNvSpPr>
            <a:spLocks noGrp="1"/>
          </p:cNvSpPr>
          <p:nvPr>
            <p:ph type="body" sz="quarter" idx="153" hasCustomPrompt="1"/>
          </p:nvPr>
        </p:nvSpPr>
        <p:spPr>
          <a:xfrm>
            <a:off x="5932593" y="465813"/>
            <a:ext cx="31998968" cy="1637973"/>
          </a:xfrm>
          <a:prstGeom prst="rect">
            <a:avLst/>
          </a:prstGeom>
        </p:spPr>
        <p:txBody>
          <a:bodyPr anchor="t" anchorCtr="1">
            <a:normAutofit/>
          </a:bodyPr>
          <a:lstStyle>
            <a:lvl1pPr algn="ctr">
              <a:buFontTx/>
              <a:buNone/>
              <a:defRPr sz="11500">
                <a:solidFill>
                  <a:schemeClr val="bg1"/>
                </a:solidFill>
                <a:latin typeface="+mj-lt"/>
              </a:defRPr>
            </a:lvl1pPr>
            <a:lvl2pPr>
              <a:buFontTx/>
              <a:buNone/>
              <a:defRPr sz="7200"/>
            </a:lvl2pPr>
            <a:lvl3pPr>
              <a:buFontTx/>
              <a:buNone/>
              <a:defRPr sz="7200"/>
            </a:lvl3pPr>
            <a:lvl4pPr>
              <a:buFontTx/>
              <a:buNone/>
              <a:defRPr sz="7200"/>
            </a:lvl4pPr>
            <a:lvl5pPr>
              <a:buFontTx/>
              <a:buNone/>
              <a:defRPr sz="7200"/>
            </a:lvl5pPr>
          </a:lstStyle>
          <a:p>
            <a:pPr lvl="0"/>
            <a:r>
              <a:rPr lang="en-US" dirty="0" smtClean="0"/>
              <a:t>Click here to add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04186" y="6295353"/>
            <a:ext cx="13591277" cy="861752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342883" indent="-342883">
              <a:buNone/>
              <a:defRPr sz="260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Type in or paste your text here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922338" y="5431995"/>
            <a:ext cx="13573126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(click to add) INTRODUCTION or ABSTRACT</a:t>
            </a:r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5" hasCustomPrompt="1"/>
          </p:nvPr>
        </p:nvSpPr>
        <p:spPr>
          <a:xfrm>
            <a:off x="914400" y="1143000"/>
            <a:ext cx="4419600" cy="2514600"/>
          </a:xfrm>
          <a:prstGeom prst="rect">
            <a:avLst/>
          </a:prstGeom>
        </p:spPr>
        <p:txBody>
          <a:bodyPr lIns="91436" tIns="45717" rIns="91436" bIns="45717" anchor="ctr"/>
          <a:lstStyle>
            <a:lvl1pPr algn="ctr">
              <a:buNone/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LOGO</a:t>
            </a:r>
            <a:endParaRPr lang="en-US" dirty="0"/>
          </a:p>
        </p:txBody>
      </p:sp>
      <p:sp>
        <p:nvSpPr>
          <p:cNvPr id="18" name="Picture Placeholder 13"/>
          <p:cNvSpPr>
            <a:spLocks noGrp="1"/>
          </p:cNvSpPr>
          <p:nvPr>
            <p:ph type="pic" sz="quarter" idx="18" hasCustomPrompt="1"/>
          </p:nvPr>
        </p:nvSpPr>
        <p:spPr>
          <a:xfrm>
            <a:off x="38557200" y="1219200"/>
            <a:ext cx="4419600" cy="2514600"/>
          </a:xfrm>
          <a:prstGeom prst="rect">
            <a:avLst/>
          </a:prstGeom>
        </p:spPr>
        <p:txBody>
          <a:bodyPr lIns="91436" tIns="45717" rIns="91436" bIns="45717" anchor="ctr"/>
          <a:lstStyle>
            <a:lvl1pPr algn="ctr">
              <a:buNone/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LOGO</a:t>
            </a:r>
            <a:endParaRPr lang="en-US" dirty="0"/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22338" y="18240478"/>
            <a:ext cx="13592864" cy="861752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342883" indent="-342883">
              <a:buNone/>
              <a:defRPr sz="260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Type in or paste your text here</a:t>
            </a:r>
            <a:endParaRPr lang="en-US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942080" y="17409229"/>
            <a:ext cx="13573125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(click to add)  OBJECTIVES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5154276" y="21595083"/>
            <a:ext cx="13571534" cy="861752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342883" indent="-342883">
              <a:buNone/>
              <a:defRPr sz="260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Type in or paste your text here</a:t>
            </a:r>
            <a:endParaRPr lang="en-US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5154276" y="20739663"/>
            <a:ext cx="13571534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(click to add)  MATERIALS &amp; METHODS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23" hasCustomPrompt="1"/>
          </p:nvPr>
        </p:nvSpPr>
        <p:spPr>
          <a:xfrm>
            <a:off x="15162215" y="6295353"/>
            <a:ext cx="13571534" cy="861752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342883" indent="-342883">
              <a:buNone/>
              <a:defRPr sz="260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Type in or paste your text here</a:t>
            </a:r>
            <a:endParaRPr lang="en-US" dirty="0"/>
          </a:p>
        </p:txBody>
      </p:sp>
      <p:sp>
        <p:nvSpPr>
          <p:cNvPr id="24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5154277" y="5431995"/>
            <a:ext cx="13579475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(click to add)  RESULTS</a:t>
            </a:r>
            <a:endParaRPr lang="en-US" dirty="0"/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29395741" y="5431995"/>
            <a:ext cx="13576029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(click to add)  CONCLUSIONS</a:t>
            </a:r>
            <a:endParaRPr lang="en-US" dirty="0"/>
          </a:p>
        </p:txBody>
      </p:sp>
      <p:sp>
        <p:nvSpPr>
          <p:cNvPr id="26" name="Text Placeholder 3"/>
          <p:cNvSpPr>
            <a:spLocks noGrp="1"/>
          </p:cNvSpPr>
          <p:nvPr>
            <p:ph type="body" sz="quarter" idx="26" hasCustomPrompt="1"/>
          </p:nvPr>
        </p:nvSpPr>
        <p:spPr>
          <a:xfrm>
            <a:off x="29395741" y="6295353"/>
            <a:ext cx="13576029" cy="861752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342883" indent="-342883">
              <a:buNone/>
              <a:defRPr sz="260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Type in or paste your text here</a:t>
            </a:r>
            <a:endParaRPr lang="en-US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29395741" y="17377122"/>
            <a:ext cx="13576029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(click to add)  REFERENCES</a:t>
            </a:r>
            <a:endParaRPr lang="en-US" dirty="0"/>
          </a:p>
        </p:txBody>
      </p:sp>
      <p:sp>
        <p:nvSpPr>
          <p:cNvPr id="28" name="Text Placeholder 3"/>
          <p:cNvSpPr>
            <a:spLocks noGrp="1"/>
          </p:cNvSpPr>
          <p:nvPr>
            <p:ph type="body" sz="quarter" idx="28" hasCustomPrompt="1"/>
          </p:nvPr>
        </p:nvSpPr>
        <p:spPr>
          <a:xfrm>
            <a:off x="29390710" y="18157350"/>
            <a:ext cx="13581061" cy="861752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342883" indent="-342883">
              <a:buNone/>
              <a:defRPr sz="260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Type in or paste your text here</a:t>
            </a:r>
            <a:endParaRPr lang="en-US" dirty="0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29" hasCustomPrompt="1"/>
          </p:nvPr>
        </p:nvSpPr>
        <p:spPr>
          <a:xfrm>
            <a:off x="29395741" y="25845657"/>
            <a:ext cx="13576029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(click to add)  ACKNOWLEDGEMENTS  or  CONTACT</a:t>
            </a:r>
            <a:endParaRPr lang="en-US" dirty="0"/>
          </a:p>
        </p:txBody>
      </p:sp>
      <p:sp>
        <p:nvSpPr>
          <p:cNvPr id="30" name="Text Placeholder 3"/>
          <p:cNvSpPr>
            <a:spLocks noGrp="1"/>
          </p:cNvSpPr>
          <p:nvPr>
            <p:ph type="body" sz="quarter" idx="30" hasCustomPrompt="1"/>
          </p:nvPr>
        </p:nvSpPr>
        <p:spPr>
          <a:xfrm>
            <a:off x="29395742" y="26625887"/>
            <a:ext cx="13581061" cy="861752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342883" indent="-342883">
              <a:buNone/>
              <a:defRPr sz="260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Type in or paste your text here</a:t>
            </a:r>
            <a:endParaRPr lang="en-US" dirty="0"/>
          </a:p>
        </p:txBody>
      </p:sp>
      <p:sp>
        <p:nvSpPr>
          <p:cNvPr id="71" name="Text Placeholder 5"/>
          <p:cNvSpPr>
            <a:spLocks noGrp="1"/>
          </p:cNvSpPr>
          <p:nvPr>
            <p:ph type="body" sz="quarter" idx="95" hasCustomPrompt="1"/>
          </p:nvPr>
        </p:nvSpPr>
        <p:spPr>
          <a:xfrm>
            <a:off x="-13906858" y="17032206"/>
            <a:ext cx="13555387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72" name="Text Placeholder 3"/>
          <p:cNvSpPr>
            <a:spLocks noGrp="1"/>
          </p:cNvSpPr>
          <p:nvPr>
            <p:ph type="body" sz="quarter" idx="107" hasCustomPrompt="1"/>
          </p:nvPr>
        </p:nvSpPr>
        <p:spPr>
          <a:xfrm>
            <a:off x="-13930311" y="20388301"/>
            <a:ext cx="13578840" cy="861752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600" baseline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73" name="Text Placeholder 3"/>
          <p:cNvSpPr>
            <a:spLocks noGrp="1"/>
          </p:cNvSpPr>
          <p:nvPr>
            <p:ph type="body" sz="quarter" idx="116" hasCustomPrompt="1"/>
          </p:nvPr>
        </p:nvSpPr>
        <p:spPr>
          <a:xfrm>
            <a:off x="-13930311" y="20388301"/>
            <a:ext cx="13578840" cy="861752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600" baseline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74" name="Text Placeholder 3"/>
          <p:cNvSpPr>
            <a:spLocks noGrp="1"/>
          </p:cNvSpPr>
          <p:nvPr>
            <p:ph type="body" sz="quarter" idx="117" hasCustomPrompt="1"/>
          </p:nvPr>
        </p:nvSpPr>
        <p:spPr>
          <a:xfrm>
            <a:off x="-13930311" y="20388301"/>
            <a:ext cx="13578840" cy="861752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600" baseline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75" name="Text Placeholder 3"/>
          <p:cNvSpPr>
            <a:spLocks noGrp="1"/>
          </p:cNvSpPr>
          <p:nvPr>
            <p:ph type="body" sz="quarter" idx="118" hasCustomPrompt="1"/>
          </p:nvPr>
        </p:nvSpPr>
        <p:spPr>
          <a:xfrm>
            <a:off x="-13930311" y="20388301"/>
            <a:ext cx="13578840" cy="861752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600" baseline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76" name="Text Placeholder 3"/>
          <p:cNvSpPr>
            <a:spLocks noGrp="1"/>
          </p:cNvSpPr>
          <p:nvPr>
            <p:ph type="body" sz="quarter" idx="119" hasCustomPrompt="1"/>
          </p:nvPr>
        </p:nvSpPr>
        <p:spPr>
          <a:xfrm>
            <a:off x="-13930311" y="20388301"/>
            <a:ext cx="13578840" cy="861752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600" baseline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77" name="Text Placeholder 3"/>
          <p:cNvSpPr>
            <a:spLocks noGrp="1"/>
          </p:cNvSpPr>
          <p:nvPr>
            <p:ph type="body" sz="quarter" idx="120" hasCustomPrompt="1"/>
          </p:nvPr>
        </p:nvSpPr>
        <p:spPr>
          <a:xfrm>
            <a:off x="-13930311" y="20388301"/>
            <a:ext cx="13578840" cy="861752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600" baseline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78" name="Text Placeholder 3"/>
          <p:cNvSpPr>
            <a:spLocks noGrp="1"/>
          </p:cNvSpPr>
          <p:nvPr>
            <p:ph type="body" sz="quarter" idx="121" hasCustomPrompt="1"/>
          </p:nvPr>
        </p:nvSpPr>
        <p:spPr>
          <a:xfrm>
            <a:off x="-13930311" y="20388301"/>
            <a:ext cx="13578840" cy="861752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600" baseline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79" name="Text Placeholder 3"/>
          <p:cNvSpPr>
            <a:spLocks noGrp="1"/>
          </p:cNvSpPr>
          <p:nvPr>
            <p:ph type="body" sz="quarter" idx="122" hasCustomPrompt="1"/>
          </p:nvPr>
        </p:nvSpPr>
        <p:spPr>
          <a:xfrm>
            <a:off x="-13930311" y="20388301"/>
            <a:ext cx="13578840" cy="861752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600" baseline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80" name="Text Placeholder 3"/>
          <p:cNvSpPr>
            <a:spLocks noGrp="1"/>
          </p:cNvSpPr>
          <p:nvPr>
            <p:ph type="body" sz="quarter" idx="123" hasCustomPrompt="1"/>
          </p:nvPr>
        </p:nvSpPr>
        <p:spPr>
          <a:xfrm>
            <a:off x="-13930311" y="20388301"/>
            <a:ext cx="13578840" cy="861752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600" baseline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81" name="Text Placeholder 3"/>
          <p:cNvSpPr>
            <a:spLocks noGrp="1"/>
          </p:cNvSpPr>
          <p:nvPr>
            <p:ph type="body" sz="quarter" idx="124" hasCustomPrompt="1"/>
          </p:nvPr>
        </p:nvSpPr>
        <p:spPr>
          <a:xfrm>
            <a:off x="-13930311" y="20388301"/>
            <a:ext cx="13578840" cy="861752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600" baseline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82" name="Text Placeholder 3"/>
          <p:cNvSpPr>
            <a:spLocks noGrp="1"/>
          </p:cNvSpPr>
          <p:nvPr>
            <p:ph type="body" sz="quarter" idx="125" hasCustomPrompt="1"/>
          </p:nvPr>
        </p:nvSpPr>
        <p:spPr>
          <a:xfrm>
            <a:off x="-13930311" y="20388301"/>
            <a:ext cx="13578840" cy="861752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600" baseline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83" name="Picture Placeholder 13"/>
          <p:cNvSpPr>
            <a:spLocks noGrp="1"/>
          </p:cNvSpPr>
          <p:nvPr>
            <p:ph type="pic" sz="quarter" idx="115" hasCustomPrompt="1"/>
          </p:nvPr>
        </p:nvSpPr>
        <p:spPr>
          <a:xfrm>
            <a:off x="-10917141" y="25063837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84" name="Picture Placeholder 13"/>
          <p:cNvSpPr>
            <a:spLocks noGrp="1"/>
          </p:cNvSpPr>
          <p:nvPr>
            <p:ph type="pic" sz="quarter" idx="126" hasCustomPrompt="1"/>
          </p:nvPr>
        </p:nvSpPr>
        <p:spPr>
          <a:xfrm>
            <a:off x="-10917141" y="25063837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85" name="Picture Placeholder 13"/>
          <p:cNvSpPr>
            <a:spLocks noGrp="1"/>
          </p:cNvSpPr>
          <p:nvPr>
            <p:ph type="pic" sz="quarter" idx="127" hasCustomPrompt="1"/>
          </p:nvPr>
        </p:nvSpPr>
        <p:spPr>
          <a:xfrm>
            <a:off x="-10917141" y="25063837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86" name="Picture Placeholder 13"/>
          <p:cNvSpPr>
            <a:spLocks noGrp="1"/>
          </p:cNvSpPr>
          <p:nvPr>
            <p:ph type="pic" sz="quarter" idx="128" hasCustomPrompt="1"/>
          </p:nvPr>
        </p:nvSpPr>
        <p:spPr>
          <a:xfrm>
            <a:off x="-10917141" y="25063837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87" name="Picture Placeholder 13"/>
          <p:cNvSpPr>
            <a:spLocks noGrp="1"/>
          </p:cNvSpPr>
          <p:nvPr>
            <p:ph type="pic" sz="quarter" idx="129" hasCustomPrompt="1"/>
          </p:nvPr>
        </p:nvSpPr>
        <p:spPr>
          <a:xfrm>
            <a:off x="-10917141" y="25063837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88" name="Picture Placeholder 13"/>
          <p:cNvSpPr>
            <a:spLocks noGrp="1"/>
          </p:cNvSpPr>
          <p:nvPr>
            <p:ph type="pic" sz="quarter" idx="130" hasCustomPrompt="1"/>
          </p:nvPr>
        </p:nvSpPr>
        <p:spPr>
          <a:xfrm>
            <a:off x="-10917141" y="25063837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89" name="Picture Placeholder 13"/>
          <p:cNvSpPr>
            <a:spLocks noGrp="1"/>
          </p:cNvSpPr>
          <p:nvPr>
            <p:ph type="pic" sz="quarter" idx="131" hasCustomPrompt="1"/>
          </p:nvPr>
        </p:nvSpPr>
        <p:spPr>
          <a:xfrm>
            <a:off x="-10917141" y="25063837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90" name="Picture Placeholder 13"/>
          <p:cNvSpPr>
            <a:spLocks noGrp="1"/>
          </p:cNvSpPr>
          <p:nvPr>
            <p:ph type="pic" sz="quarter" idx="132" hasCustomPrompt="1"/>
          </p:nvPr>
        </p:nvSpPr>
        <p:spPr>
          <a:xfrm>
            <a:off x="-10917141" y="25063837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91" name="Picture Placeholder 13"/>
          <p:cNvSpPr>
            <a:spLocks noGrp="1"/>
          </p:cNvSpPr>
          <p:nvPr>
            <p:ph type="pic" sz="quarter" idx="133" hasCustomPrompt="1"/>
          </p:nvPr>
        </p:nvSpPr>
        <p:spPr>
          <a:xfrm>
            <a:off x="-10917141" y="25063837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92" name="Picture Placeholder 13"/>
          <p:cNvSpPr>
            <a:spLocks noGrp="1"/>
          </p:cNvSpPr>
          <p:nvPr>
            <p:ph type="pic" sz="quarter" idx="134" hasCustomPrompt="1"/>
          </p:nvPr>
        </p:nvSpPr>
        <p:spPr>
          <a:xfrm>
            <a:off x="-10917141" y="25063837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93" name="Picture Placeholder 13"/>
          <p:cNvSpPr>
            <a:spLocks noGrp="1"/>
          </p:cNvSpPr>
          <p:nvPr>
            <p:ph type="pic" sz="quarter" idx="135" hasCustomPrompt="1"/>
          </p:nvPr>
        </p:nvSpPr>
        <p:spPr>
          <a:xfrm>
            <a:off x="-10917141" y="25063837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94" name="Text Placeholder 5"/>
          <p:cNvSpPr>
            <a:spLocks noGrp="1"/>
          </p:cNvSpPr>
          <p:nvPr>
            <p:ph type="body" sz="quarter" idx="136" hasCustomPrompt="1"/>
          </p:nvPr>
        </p:nvSpPr>
        <p:spPr>
          <a:xfrm>
            <a:off x="-13906858" y="17032206"/>
            <a:ext cx="13555387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95" name="Text Placeholder 5"/>
          <p:cNvSpPr>
            <a:spLocks noGrp="1"/>
          </p:cNvSpPr>
          <p:nvPr>
            <p:ph type="body" sz="quarter" idx="137" hasCustomPrompt="1"/>
          </p:nvPr>
        </p:nvSpPr>
        <p:spPr>
          <a:xfrm>
            <a:off x="-13906858" y="17032206"/>
            <a:ext cx="13555387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96" name="Text Placeholder 5"/>
          <p:cNvSpPr>
            <a:spLocks noGrp="1"/>
          </p:cNvSpPr>
          <p:nvPr>
            <p:ph type="body" sz="quarter" idx="138" hasCustomPrompt="1"/>
          </p:nvPr>
        </p:nvSpPr>
        <p:spPr>
          <a:xfrm>
            <a:off x="-13906858" y="17032206"/>
            <a:ext cx="13555387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97" name="Text Placeholder 5"/>
          <p:cNvSpPr>
            <a:spLocks noGrp="1"/>
          </p:cNvSpPr>
          <p:nvPr>
            <p:ph type="body" sz="quarter" idx="139" hasCustomPrompt="1"/>
          </p:nvPr>
        </p:nvSpPr>
        <p:spPr>
          <a:xfrm>
            <a:off x="-13906858" y="17032206"/>
            <a:ext cx="13555387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98" name="Text Placeholder 5"/>
          <p:cNvSpPr>
            <a:spLocks noGrp="1"/>
          </p:cNvSpPr>
          <p:nvPr>
            <p:ph type="body" sz="quarter" idx="140" hasCustomPrompt="1"/>
          </p:nvPr>
        </p:nvSpPr>
        <p:spPr>
          <a:xfrm>
            <a:off x="-13906858" y="17032206"/>
            <a:ext cx="13555387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99" name="Text Placeholder 5"/>
          <p:cNvSpPr>
            <a:spLocks noGrp="1"/>
          </p:cNvSpPr>
          <p:nvPr>
            <p:ph type="body" sz="quarter" idx="141" hasCustomPrompt="1"/>
          </p:nvPr>
        </p:nvSpPr>
        <p:spPr>
          <a:xfrm>
            <a:off x="-13906858" y="17032206"/>
            <a:ext cx="13555387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00" name="Text Placeholder 5"/>
          <p:cNvSpPr>
            <a:spLocks noGrp="1"/>
          </p:cNvSpPr>
          <p:nvPr>
            <p:ph type="body" sz="quarter" idx="142" hasCustomPrompt="1"/>
          </p:nvPr>
        </p:nvSpPr>
        <p:spPr>
          <a:xfrm>
            <a:off x="-13906858" y="17032206"/>
            <a:ext cx="13555387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01" name="Text Placeholder 5"/>
          <p:cNvSpPr>
            <a:spLocks noGrp="1"/>
          </p:cNvSpPr>
          <p:nvPr>
            <p:ph type="body" sz="quarter" idx="143" hasCustomPrompt="1"/>
          </p:nvPr>
        </p:nvSpPr>
        <p:spPr>
          <a:xfrm>
            <a:off x="-13906858" y="17032206"/>
            <a:ext cx="13555387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02" name="Text Placeholder 5"/>
          <p:cNvSpPr>
            <a:spLocks noGrp="1"/>
          </p:cNvSpPr>
          <p:nvPr>
            <p:ph type="body" sz="quarter" idx="144" hasCustomPrompt="1"/>
          </p:nvPr>
        </p:nvSpPr>
        <p:spPr>
          <a:xfrm>
            <a:off x="-13906858" y="17032206"/>
            <a:ext cx="13555387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03" name="Text Placeholder 5"/>
          <p:cNvSpPr>
            <a:spLocks noGrp="1"/>
          </p:cNvSpPr>
          <p:nvPr>
            <p:ph type="body" sz="quarter" idx="145" hasCustomPrompt="1"/>
          </p:nvPr>
        </p:nvSpPr>
        <p:spPr>
          <a:xfrm>
            <a:off x="-13906858" y="17032206"/>
            <a:ext cx="13555387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04" name="Text Placeholder 5"/>
          <p:cNvSpPr>
            <a:spLocks noGrp="1"/>
          </p:cNvSpPr>
          <p:nvPr>
            <p:ph type="body" sz="quarter" idx="146" hasCustomPrompt="1"/>
          </p:nvPr>
        </p:nvSpPr>
        <p:spPr>
          <a:xfrm>
            <a:off x="-13906858" y="17032206"/>
            <a:ext cx="13555387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05" name="Text Placeholder 5"/>
          <p:cNvSpPr>
            <a:spLocks noGrp="1"/>
          </p:cNvSpPr>
          <p:nvPr>
            <p:ph type="body" sz="quarter" idx="147" hasCustomPrompt="1"/>
          </p:nvPr>
        </p:nvSpPr>
        <p:spPr>
          <a:xfrm>
            <a:off x="-13906858" y="17032206"/>
            <a:ext cx="13555387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06" name="Text Placeholder 5"/>
          <p:cNvSpPr>
            <a:spLocks noGrp="1"/>
          </p:cNvSpPr>
          <p:nvPr>
            <p:ph type="body" sz="quarter" idx="148" hasCustomPrompt="1"/>
          </p:nvPr>
        </p:nvSpPr>
        <p:spPr>
          <a:xfrm>
            <a:off x="-13906858" y="17032206"/>
            <a:ext cx="13555387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07" name="Text Placeholder 5"/>
          <p:cNvSpPr>
            <a:spLocks noGrp="1"/>
          </p:cNvSpPr>
          <p:nvPr>
            <p:ph type="body" sz="quarter" idx="149" hasCustomPrompt="1"/>
          </p:nvPr>
        </p:nvSpPr>
        <p:spPr>
          <a:xfrm>
            <a:off x="-13906859" y="17032206"/>
            <a:ext cx="13569696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64" name="Text Placeholder 76"/>
          <p:cNvSpPr>
            <a:spLocks noGrp="1"/>
          </p:cNvSpPr>
          <p:nvPr>
            <p:ph type="body" sz="quarter" idx="150" hasCustomPrompt="1"/>
          </p:nvPr>
        </p:nvSpPr>
        <p:spPr>
          <a:xfrm>
            <a:off x="5932593" y="3383947"/>
            <a:ext cx="31998968" cy="128016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buFontTx/>
              <a:buNone/>
              <a:defRPr sz="6000">
                <a:solidFill>
                  <a:schemeClr val="bg1"/>
                </a:solidFill>
                <a:latin typeface="+mj-lt"/>
              </a:defRPr>
            </a:lvl1pPr>
            <a:lvl2pPr>
              <a:buFontTx/>
              <a:buNone/>
              <a:defRPr sz="7200"/>
            </a:lvl2pPr>
            <a:lvl3pPr>
              <a:buFontTx/>
              <a:buNone/>
              <a:defRPr sz="7200"/>
            </a:lvl3pPr>
            <a:lvl4pPr>
              <a:buFontTx/>
              <a:buNone/>
              <a:defRPr sz="7200"/>
            </a:lvl4pPr>
            <a:lvl5pPr>
              <a:buFontTx/>
              <a:buNone/>
              <a:defRPr sz="7200"/>
            </a:lvl5pPr>
          </a:lstStyle>
          <a:p>
            <a:pPr lvl="0"/>
            <a:r>
              <a:rPr lang="en-US" dirty="0" smtClean="0"/>
              <a:t>Click here to add affiliations</a:t>
            </a:r>
            <a:endParaRPr lang="en-US" dirty="0"/>
          </a:p>
        </p:txBody>
      </p:sp>
      <p:sp>
        <p:nvSpPr>
          <p:cNvPr id="65" name="Text Placeholder 76"/>
          <p:cNvSpPr>
            <a:spLocks noGrp="1"/>
          </p:cNvSpPr>
          <p:nvPr>
            <p:ph type="body" sz="quarter" idx="151" hasCustomPrompt="1"/>
          </p:nvPr>
        </p:nvSpPr>
        <p:spPr>
          <a:xfrm>
            <a:off x="5932593" y="2103787"/>
            <a:ext cx="31998968" cy="1280160"/>
          </a:xfrm>
          <a:prstGeom prst="rect">
            <a:avLst/>
          </a:prstGeom>
        </p:spPr>
        <p:txBody>
          <a:bodyPr anchor="t" anchorCtr="1">
            <a:normAutofit/>
          </a:bodyPr>
          <a:lstStyle>
            <a:lvl1pPr algn="ctr">
              <a:buFontTx/>
              <a:buNone/>
              <a:defRPr sz="8800">
                <a:solidFill>
                  <a:schemeClr val="bg1"/>
                </a:solidFill>
                <a:latin typeface="+mj-lt"/>
              </a:defRPr>
            </a:lvl1pPr>
            <a:lvl2pPr>
              <a:buFontTx/>
              <a:buNone/>
              <a:defRPr sz="7200"/>
            </a:lvl2pPr>
            <a:lvl3pPr>
              <a:buFontTx/>
              <a:buNone/>
              <a:defRPr sz="7200"/>
            </a:lvl3pPr>
            <a:lvl4pPr>
              <a:buFontTx/>
              <a:buNone/>
              <a:defRPr sz="7200"/>
            </a:lvl4pPr>
            <a:lvl5pPr>
              <a:buFontTx/>
              <a:buNone/>
              <a:defRPr sz="7200"/>
            </a:lvl5pPr>
          </a:lstStyle>
          <a:p>
            <a:pPr lvl="0"/>
            <a:r>
              <a:rPr lang="en-US" dirty="0" smtClean="0"/>
              <a:t>Click here to add authors</a:t>
            </a:r>
            <a:endParaRPr lang="en-US" dirty="0"/>
          </a:p>
        </p:txBody>
      </p:sp>
      <p:sp>
        <p:nvSpPr>
          <p:cNvPr id="66" name="Text Placeholder 76"/>
          <p:cNvSpPr>
            <a:spLocks noGrp="1"/>
          </p:cNvSpPr>
          <p:nvPr>
            <p:ph type="body" sz="quarter" idx="153" hasCustomPrompt="1"/>
          </p:nvPr>
        </p:nvSpPr>
        <p:spPr>
          <a:xfrm>
            <a:off x="5932593" y="465813"/>
            <a:ext cx="31998968" cy="1637973"/>
          </a:xfrm>
          <a:prstGeom prst="rect">
            <a:avLst/>
          </a:prstGeom>
        </p:spPr>
        <p:txBody>
          <a:bodyPr anchor="t" anchorCtr="1">
            <a:normAutofit/>
          </a:bodyPr>
          <a:lstStyle>
            <a:lvl1pPr algn="ctr">
              <a:buFontTx/>
              <a:buNone/>
              <a:defRPr sz="11500">
                <a:solidFill>
                  <a:schemeClr val="bg1"/>
                </a:solidFill>
                <a:latin typeface="+mj-lt"/>
              </a:defRPr>
            </a:lvl1pPr>
            <a:lvl2pPr>
              <a:buFontTx/>
              <a:buNone/>
              <a:defRPr sz="7200"/>
            </a:lvl2pPr>
            <a:lvl3pPr>
              <a:buFontTx/>
              <a:buNone/>
              <a:defRPr sz="7200"/>
            </a:lvl3pPr>
            <a:lvl4pPr>
              <a:buFontTx/>
              <a:buNone/>
              <a:defRPr sz="7200"/>
            </a:lvl4pPr>
            <a:lvl5pPr>
              <a:buFontTx/>
              <a:buNone/>
              <a:defRPr sz="7200"/>
            </a:lvl5pPr>
          </a:lstStyle>
          <a:p>
            <a:pPr lvl="0"/>
            <a:r>
              <a:rPr lang="en-US" dirty="0" smtClean="0"/>
              <a:t>Click here to add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ente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04188" y="6212225"/>
            <a:ext cx="10056813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342883" indent="-342883">
              <a:buNone/>
              <a:defRPr sz="2500">
                <a:latin typeface="Trebuchet MS" pitchFamily="34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Enter your text here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922341" y="5348867"/>
            <a:ext cx="10048875" cy="754045"/>
          </a:xfrm>
          <a:prstGeom prst="rect">
            <a:avLst/>
          </a:prstGeom>
          <a:noFill/>
        </p:spPr>
        <p:txBody>
          <a:bodyPr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(click to add) INTRODUCTION or ABSTRACT</a:t>
            </a:r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5" hasCustomPrompt="1"/>
          </p:nvPr>
        </p:nvSpPr>
        <p:spPr>
          <a:xfrm>
            <a:off x="914400" y="1143000"/>
            <a:ext cx="4419600" cy="2514600"/>
          </a:xfrm>
          <a:prstGeom prst="rect">
            <a:avLst/>
          </a:prstGeom>
        </p:spPr>
        <p:txBody>
          <a:bodyPr lIns="91436" tIns="45717" rIns="91436" bIns="45717" anchor="ctr"/>
          <a:lstStyle>
            <a:lvl1pPr algn="ctr">
              <a:buNone/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LOGO</a:t>
            </a:r>
            <a:endParaRPr lang="en-US" dirty="0"/>
          </a:p>
        </p:txBody>
      </p:sp>
      <p:sp>
        <p:nvSpPr>
          <p:cNvPr id="18" name="Picture Placeholder 13"/>
          <p:cNvSpPr>
            <a:spLocks noGrp="1"/>
          </p:cNvSpPr>
          <p:nvPr>
            <p:ph type="pic" sz="quarter" idx="18" hasCustomPrompt="1"/>
          </p:nvPr>
        </p:nvSpPr>
        <p:spPr>
          <a:xfrm>
            <a:off x="38557200" y="1219200"/>
            <a:ext cx="4419600" cy="2514600"/>
          </a:xfrm>
          <a:prstGeom prst="rect">
            <a:avLst/>
          </a:prstGeom>
        </p:spPr>
        <p:txBody>
          <a:bodyPr lIns="91436" tIns="45717" rIns="91436" bIns="45717" anchor="ctr"/>
          <a:lstStyle>
            <a:lvl1pPr algn="ctr">
              <a:buNone/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LOGO</a:t>
            </a:r>
            <a:endParaRPr lang="en-US" dirty="0"/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02598" y="15043762"/>
            <a:ext cx="10058400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342883" indent="-342883">
              <a:buNone/>
              <a:defRPr sz="2500">
                <a:latin typeface="Trebuchet MS" pitchFamily="34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Enter your text here</a:t>
            </a:r>
            <a:endParaRPr lang="en-US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922339" y="14212513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(click to add)  OBJECTIVES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587163" y="6204287"/>
            <a:ext cx="20720048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342883" indent="-342883">
              <a:buNone/>
              <a:defRPr sz="2500">
                <a:latin typeface="Trebuchet MS" pitchFamily="34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Enter your text here</a:t>
            </a:r>
            <a:endParaRPr lang="en-US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1587164" y="5348867"/>
            <a:ext cx="20720050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(header)  MATERIALS &amp; METHODS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23" hasCustomPrompt="1"/>
          </p:nvPr>
        </p:nvSpPr>
        <p:spPr>
          <a:xfrm>
            <a:off x="11587164" y="21896538"/>
            <a:ext cx="20720050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342883" indent="-342883">
              <a:buNone/>
              <a:defRPr sz="2500">
                <a:latin typeface="Trebuchet MS" pitchFamily="34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Enter your text here</a:t>
            </a:r>
            <a:endParaRPr lang="en-US" dirty="0"/>
          </a:p>
        </p:txBody>
      </p:sp>
      <p:sp>
        <p:nvSpPr>
          <p:cNvPr id="24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1587162" y="21074746"/>
            <a:ext cx="20720050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(click to add)  RESULTS</a:t>
            </a:r>
            <a:endParaRPr lang="en-US" dirty="0"/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32905536" y="5348867"/>
            <a:ext cx="10047018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(click to add) CONCLUSIONS</a:t>
            </a:r>
            <a:endParaRPr lang="en-US" dirty="0"/>
          </a:p>
        </p:txBody>
      </p:sp>
      <p:sp>
        <p:nvSpPr>
          <p:cNvPr id="26" name="Text Placeholder 3"/>
          <p:cNvSpPr>
            <a:spLocks noGrp="1"/>
          </p:cNvSpPr>
          <p:nvPr>
            <p:ph type="body" sz="quarter" idx="26" hasCustomPrompt="1"/>
          </p:nvPr>
        </p:nvSpPr>
        <p:spPr>
          <a:xfrm>
            <a:off x="32905536" y="6212225"/>
            <a:ext cx="10047018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342883" indent="-342883">
              <a:buNone/>
              <a:defRPr sz="2500">
                <a:latin typeface="Trebuchet MS" pitchFamily="34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Enter your text here</a:t>
            </a:r>
            <a:endParaRPr lang="en-US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32905536" y="14272738"/>
            <a:ext cx="10047018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(click to add) REFERENCES</a:t>
            </a:r>
            <a:endParaRPr lang="en-US" dirty="0"/>
          </a:p>
        </p:txBody>
      </p:sp>
      <p:sp>
        <p:nvSpPr>
          <p:cNvPr id="28" name="Text Placeholder 3"/>
          <p:cNvSpPr>
            <a:spLocks noGrp="1"/>
          </p:cNvSpPr>
          <p:nvPr>
            <p:ph type="body" sz="quarter" idx="28" hasCustomPrompt="1"/>
          </p:nvPr>
        </p:nvSpPr>
        <p:spPr>
          <a:xfrm>
            <a:off x="32905536" y="15011402"/>
            <a:ext cx="10052050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342883" indent="-342883">
              <a:buNone/>
              <a:defRPr sz="2500">
                <a:latin typeface="Trebuchet MS" pitchFamily="34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Enter your text here</a:t>
            </a:r>
            <a:endParaRPr lang="en-US" dirty="0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29" hasCustomPrompt="1"/>
          </p:nvPr>
        </p:nvSpPr>
        <p:spPr>
          <a:xfrm>
            <a:off x="32905536" y="25669876"/>
            <a:ext cx="10047018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(click to add)  ACKNOWLEDGEMENTS or CONTACT</a:t>
            </a:r>
            <a:endParaRPr lang="en-US" dirty="0"/>
          </a:p>
        </p:txBody>
      </p:sp>
      <p:sp>
        <p:nvSpPr>
          <p:cNvPr id="30" name="Text Placeholder 3"/>
          <p:cNvSpPr>
            <a:spLocks noGrp="1"/>
          </p:cNvSpPr>
          <p:nvPr>
            <p:ph type="body" sz="quarter" idx="30" hasCustomPrompt="1"/>
          </p:nvPr>
        </p:nvSpPr>
        <p:spPr>
          <a:xfrm>
            <a:off x="32905536" y="26436774"/>
            <a:ext cx="10052050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342883" indent="-342883">
              <a:buNone/>
              <a:defRPr sz="2500">
                <a:latin typeface="Trebuchet MS" pitchFamily="34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Enter your text here</a:t>
            </a:r>
            <a:endParaRPr lang="en-US" dirty="0"/>
          </a:p>
        </p:txBody>
      </p:sp>
      <p:sp>
        <p:nvSpPr>
          <p:cNvPr id="71" name="Text Placeholder 5"/>
          <p:cNvSpPr>
            <a:spLocks noGrp="1"/>
          </p:cNvSpPr>
          <p:nvPr>
            <p:ph type="body" sz="quarter" idx="95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72" name="Text Placeholder 3"/>
          <p:cNvSpPr>
            <a:spLocks noGrp="1"/>
          </p:cNvSpPr>
          <p:nvPr>
            <p:ph type="body" sz="quarter" idx="107" hasCustomPrompt="1"/>
          </p:nvPr>
        </p:nvSpPr>
        <p:spPr>
          <a:xfrm>
            <a:off x="-10408283" y="21259801"/>
            <a:ext cx="10056813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 baseline="0">
                <a:latin typeface="Trebuchet MS" pitchFamily="34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73" name="Text Placeholder 3"/>
          <p:cNvSpPr>
            <a:spLocks noGrp="1"/>
          </p:cNvSpPr>
          <p:nvPr>
            <p:ph type="body" sz="quarter" idx="116" hasCustomPrompt="1"/>
          </p:nvPr>
        </p:nvSpPr>
        <p:spPr>
          <a:xfrm>
            <a:off x="-10408283" y="21259801"/>
            <a:ext cx="10056813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 baseline="0">
                <a:latin typeface="Trebuchet MS" pitchFamily="34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74" name="Text Placeholder 3"/>
          <p:cNvSpPr>
            <a:spLocks noGrp="1"/>
          </p:cNvSpPr>
          <p:nvPr>
            <p:ph type="body" sz="quarter" idx="117" hasCustomPrompt="1"/>
          </p:nvPr>
        </p:nvSpPr>
        <p:spPr>
          <a:xfrm>
            <a:off x="-10408283" y="21259801"/>
            <a:ext cx="10056813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 baseline="0">
                <a:latin typeface="Trebuchet MS" pitchFamily="34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75" name="Text Placeholder 3"/>
          <p:cNvSpPr>
            <a:spLocks noGrp="1"/>
          </p:cNvSpPr>
          <p:nvPr>
            <p:ph type="body" sz="quarter" idx="118" hasCustomPrompt="1"/>
          </p:nvPr>
        </p:nvSpPr>
        <p:spPr>
          <a:xfrm>
            <a:off x="-10408283" y="21259801"/>
            <a:ext cx="10056813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 baseline="0">
                <a:latin typeface="Trebuchet MS" pitchFamily="34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76" name="Text Placeholder 3"/>
          <p:cNvSpPr>
            <a:spLocks noGrp="1"/>
          </p:cNvSpPr>
          <p:nvPr>
            <p:ph type="body" sz="quarter" idx="119" hasCustomPrompt="1"/>
          </p:nvPr>
        </p:nvSpPr>
        <p:spPr>
          <a:xfrm>
            <a:off x="-10408283" y="21259801"/>
            <a:ext cx="10056813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 baseline="0">
                <a:latin typeface="Trebuchet MS" pitchFamily="34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77" name="Text Placeholder 3"/>
          <p:cNvSpPr>
            <a:spLocks noGrp="1"/>
          </p:cNvSpPr>
          <p:nvPr>
            <p:ph type="body" sz="quarter" idx="120" hasCustomPrompt="1"/>
          </p:nvPr>
        </p:nvSpPr>
        <p:spPr>
          <a:xfrm>
            <a:off x="-10408283" y="21259801"/>
            <a:ext cx="10056813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 baseline="0">
                <a:latin typeface="Trebuchet MS" pitchFamily="34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78" name="Text Placeholder 3"/>
          <p:cNvSpPr>
            <a:spLocks noGrp="1"/>
          </p:cNvSpPr>
          <p:nvPr>
            <p:ph type="body" sz="quarter" idx="121" hasCustomPrompt="1"/>
          </p:nvPr>
        </p:nvSpPr>
        <p:spPr>
          <a:xfrm>
            <a:off x="-10408283" y="21259801"/>
            <a:ext cx="10056813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 baseline="0">
                <a:latin typeface="Trebuchet MS" pitchFamily="34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79" name="Text Placeholder 3"/>
          <p:cNvSpPr>
            <a:spLocks noGrp="1"/>
          </p:cNvSpPr>
          <p:nvPr>
            <p:ph type="body" sz="quarter" idx="122" hasCustomPrompt="1"/>
          </p:nvPr>
        </p:nvSpPr>
        <p:spPr>
          <a:xfrm>
            <a:off x="-10408283" y="21259801"/>
            <a:ext cx="10056813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 baseline="0">
                <a:latin typeface="Trebuchet MS" pitchFamily="34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80" name="Text Placeholder 3"/>
          <p:cNvSpPr>
            <a:spLocks noGrp="1"/>
          </p:cNvSpPr>
          <p:nvPr>
            <p:ph type="body" sz="quarter" idx="123" hasCustomPrompt="1"/>
          </p:nvPr>
        </p:nvSpPr>
        <p:spPr>
          <a:xfrm>
            <a:off x="-10408283" y="21259801"/>
            <a:ext cx="10056813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 baseline="0">
                <a:latin typeface="Trebuchet MS" pitchFamily="34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81" name="Text Placeholder 3"/>
          <p:cNvSpPr>
            <a:spLocks noGrp="1"/>
          </p:cNvSpPr>
          <p:nvPr>
            <p:ph type="body" sz="quarter" idx="124" hasCustomPrompt="1"/>
          </p:nvPr>
        </p:nvSpPr>
        <p:spPr>
          <a:xfrm>
            <a:off x="-10408283" y="21259801"/>
            <a:ext cx="10056813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 baseline="0">
                <a:latin typeface="Trebuchet MS" pitchFamily="34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82" name="Text Placeholder 3"/>
          <p:cNvSpPr>
            <a:spLocks noGrp="1"/>
          </p:cNvSpPr>
          <p:nvPr>
            <p:ph type="body" sz="quarter" idx="125" hasCustomPrompt="1"/>
          </p:nvPr>
        </p:nvSpPr>
        <p:spPr>
          <a:xfrm>
            <a:off x="-10408283" y="21259801"/>
            <a:ext cx="10056813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 baseline="0">
                <a:latin typeface="Trebuchet MS" pitchFamily="34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83" name="Picture Placeholder 13"/>
          <p:cNvSpPr>
            <a:spLocks noGrp="1"/>
          </p:cNvSpPr>
          <p:nvPr>
            <p:ph type="pic" sz="quarter" idx="115" hasCustomPrompt="1"/>
          </p:nvPr>
        </p:nvSpPr>
        <p:spPr>
          <a:xfrm>
            <a:off x="-9326880" y="25313640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84" name="Picture Placeholder 13"/>
          <p:cNvSpPr>
            <a:spLocks noGrp="1"/>
          </p:cNvSpPr>
          <p:nvPr>
            <p:ph type="pic" sz="quarter" idx="126" hasCustomPrompt="1"/>
          </p:nvPr>
        </p:nvSpPr>
        <p:spPr>
          <a:xfrm>
            <a:off x="-9326880" y="25313640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85" name="Picture Placeholder 13"/>
          <p:cNvSpPr>
            <a:spLocks noGrp="1"/>
          </p:cNvSpPr>
          <p:nvPr>
            <p:ph type="pic" sz="quarter" idx="127" hasCustomPrompt="1"/>
          </p:nvPr>
        </p:nvSpPr>
        <p:spPr>
          <a:xfrm>
            <a:off x="-9326880" y="25313640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86" name="Picture Placeholder 13"/>
          <p:cNvSpPr>
            <a:spLocks noGrp="1"/>
          </p:cNvSpPr>
          <p:nvPr>
            <p:ph type="pic" sz="quarter" idx="128" hasCustomPrompt="1"/>
          </p:nvPr>
        </p:nvSpPr>
        <p:spPr>
          <a:xfrm>
            <a:off x="-9326880" y="25313640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87" name="Picture Placeholder 13"/>
          <p:cNvSpPr>
            <a:spLocks noGrp="1"/>
          </p:cNvSpPr>
          <p:nvPr>
            <p:ph type="pic" sz="quarter" idx="129" hasCustomPrompt="1"/>
          </p:nvPr>
        </p:nvSpPr>
        <p:spPr>
          <a:xfrm>
            <a:off x="-9326880" y="25313640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88" name="Picture Placeholder 13"/>
          <p:cNvSpPr>
            <a:spLocks noGrp="1"/>
          </p:cNvSpPr>
          <p:nvPr>
            <p:ph type="pic" sz="quarter" idx="130" hasCustomPrompt="1"/>
          </p:nvPr>
        </p:nvSpPr>
        <p:spPr>
          <a:xfrm>
            <a:off x="-9326880" y="25313640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89" name="Picture Placeholder 13"/>
          <p:cNvSpPr>
            <a:spLocks noGrp="1"/>
          </p:cNvSpPr>
          <p:nvPr>
            <p:ph type="pic" sz="quarter" idx="131" hasCustomPrompt="1"/>
          </p:nvPr>
        </p:nvSpPr>
        <p:spPr>
          <a:xfrm>
            <a:off x="-9326880" y="25313640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90" name="Picture Placeholder 13"/>
          <p:cNvSpPr>
            <a:spLocks noGrp="1"/>
          </p:cNvSpPr>
          <p:nvPr>
            <p:ph type="pic" sz="quarter" idx="132" hasCustomPrompt="1"/>
          </p:nvPr>
        </p:nvSpPr>
        <p:spPr>
          <a:xfrm>
            <a:off x="-9326880" y="25313640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91" name="Picture Placeholder 13"/>
          <p:cNvSpPr>
            <a:spLocks noGrp="1"/>
          </p:cNvSpPr>
          <p:nvPr>
            <p:ph type="pic" sz="quarter" idx="133" hasCustomPrompt="1"/>
          </p:nvPr>
        </p:nvSpPr>
        <p:spPr>
          <a:xfrm>
            <a:off x="-9326880" y="25313640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92" name="Picture Placeholder 13"/>
          <p:cNvSpPr>
            <a:spLocks noGrp="1"/>
          </p:cNvSpPr>
          <p:nvPr>
            <p:ph type="pic" sz="quarter" idx="134" hasCustomPrompt="1"/>
          </p:nvPr>
        </p:nvSpPr>
        <p:spPr>
          <a:xfrm>
            <a:off x="-9326880" y="25313640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93" name="Picture Placeholder 13"/>
          <p:cNvSpPr>
            <a:spLocks noGrp="1"/>
          </p:cNvSpPr>
          <p:nvPr>
            <p:ph type="pic" sz="quarter" idx="135" hasCustomPrompt="1"/>
          </p:nvPr>
        </p:nvSpPr>
        <p:spPr>
          <a:xfrm>
            <a:off x="-9326880" y="25313640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94" name="Text Placeholder 5"/>
          <p:cNvSpPr>
            <a:spLocks noGrp="1"/>
          </p:cNvSpPr>
          <p:nvPr>
            <p:ph type="body" sz="quarter" idx="136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95" name="Text Placeholder 5"/>
          <p:cNvSpPr>
            <a:spLocks noGrp="1"/>
          </p:cNvSpPr>
          <p:nvPr>
            <p:ph type="body" sz="quarter" idx="137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96" name="Text Placeholder 5"/>
          <p:cNvSpPr>
            <a:spLocks noGrp="1"/>
          </p:cNvSpPr>
          <p:nvPr>
            <p:ph type="body" sz="quarter" idx="138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97" name="Text Placeholder 5"/>
          <p:cNvSpPr>
            <a:spLocks noGrp="1"/>
          </p:cNvSpPr>
          <p:nvPr>
            <p:ph type="body" sz="quarter" idx="139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98" name="Text Placeholder 5"/>
          <p:cNvSpPr>
            <a:spLocks noGrp="1"/>
          </p:cNvSpPr>
          <p:nvPr>
            <p:ph type="body" sz="quarter" idx="140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99" name="Text Placeholder 5"/>
          <p:cNvSpPr>
            <a:spLocks noGrp="1"/>
          </p:cNvSpPr>
          <p:nvPr>
            <p:ph type="body" sz="quarter" idx="141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00" name="Text Placeholder 5"/>
          <p:cNvSpPr>
            <a:spLocks noGrp="1"/>
          </p:cNvSpPr>
          <p:nvPr>
            <p:ph type="body" sz="quarter" idx="142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01" name="Text Placeholder 5"/>
          <p:cNvSpPr>
            <a:spLocks noGrp="1"/>
          </p:cNvSpPr>
          <p:nvPr>
            <p:ph type="body" sz="quarter" idx="143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02" name="Text Placeholder 5"/>
          <p:cNvSpPr>
            <a:spLocks noGrp="1"/>
          </p:cNvSpPr>
          <p:nvPr>
            <p:ph type="body" sz="quarter" idx="144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03" name="Text Placeholder 5"/>
          <p:cNvSpPr>
            <a:spLocks noGrp="1"/>
          </p:cNvSpPr>
          <p:nvPr>
            <p:ph type="body" sz="quarter" idx="145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04" name="Text Placeholder 5"/>
          <p:cNvSpPr>
            <a:spLocks noGrp="1"/>
          </p:cNvSpPr>
          <p:nvPr>
            <p:ph type="body" sz="quarter" idx="146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05" name="Text Placeholder 5"/>
          <p:cNvSpPr>
            <a:spLocks noGrp="1"/>
          </p:cNvSpPr>
          <p:nvPr>
            <p:ph type="body" sz="quarter" idx="147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06" name="Text Placeholder 5"/>
          <p:cNvSpPr>
            <a:spLocks noGrp="1"/>
          </p:cNvSpPr>
          <p:nvPr>
            <p:ph type="body" sz="quarter" idx="148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07" name="Text Placeholder 5"/>
          <p:cNvSpPr>
            <a:spLocks noGrp="1"/>
          </p:cNvSpPr>
          <p:nvPr>
            <p:ph type="body" sz="quarter" idx="149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64" name="Text Placeholder 76"/>
          <p:cNvSpPr>
            <a:spLocks noGrp="1"/>
          </p:cNvSpPr>
          <p:nvPr>
            <p:ph type="body" sz="quarter" idx="150" hasCustomPrompt="1"/>
          </p:nvPr>
        </p:nvSpPr>
        <p:spPr>
          <a:xfrm>
            <a:off x="5932593" y="3383947"/>
            <a:ext cx="31998968" cy="128016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buFontTx/>
              <a:buNone/>
              <a:defRPr sz="6000">
                <a:solidFill>
                  <a:schemeClr val="bg1"/>
                </a:solidFill>
                <a:latin typeface="+mj-lt"/>
              </a:defRPr>
            </a:lvl1pPr>
            <a:lvl2pPr>
              <a:buFontTx/>
              <a:buNone/>
              <a:defRPr sz="7200"/>
            </a:lvl2pPr>
            <a:lvl3pPr>
              <a:buFontTx/>
              <a:buNone/>
              <a:defRPr sz="7200"/>
            </a:lvl3pPr>
            <a:lvl4pPr>
              <a:buFontTx/>
              <a:buNone/>
              <a:defRPr sz="7200"/>
            </a:lvl4pPr>
            <a:lvl5pPr>
              <a:buFontTx/>
              <a:buNone/>
              <a:defRPr sz="7200"/>
            </a:lvl5pPr>
          </a:lstStyle>
          <a:p>
            <a:pPr lvl="0"/>
            <a:r>
              <a:rPr lang="en-US" dirty="0" smtClean="0"/>
              <a:t>Click here to add affiliations</a:t>
            </a:r>
            <a:endParaRPr lang="en-US" dirty="0"/>
          </a:p>
        </p:txBody>
      </p:sp>
      <p:sp>
        <p:nvSpPr>
          <p:cNvPr id="65" name="Text Placeholder 76"/>
          <p:cNvSpPr>
            <a:spLocks noGrp="1"/>
          </p:cNvSpPr>
          <p:nvPr>
            <p:ph type="body" sz="quarter" idx="151" hasCustomPrompt="1"/>
          </p:nvPr>
        </p:nvSpPr>
        <p:spPr>
          <a:xfrm>
            <a:off x="5932593" y="2103787"/>
            <a:ext cx="31998968" cy="1280160"/>
          </a:xfrm>
          <a:prstGeom prst="rect">
            <a:avLst/>
          </a:prstGeom>
        </p:spPr>
        <p:txBody>
          <a:bodyPr anchor="t" anchorCtr="1">
            <a:normAutofit/>
          </a:bodyPr>
          <a:lstStyle>
            <a:lvl1pPr algn="ctr">
              <a:buFontTx/>
              <a:buNone/>
              <a:defRPr sz="8800">
                <a:solidFill>
                  <a:schemeClr val="bg1"/>
                </a:solidFill>
                <a:latin typeface="+mj-lt"/>
              </a:defRPr>
            </a:lvl1pPr>
            <a:lvl2pPr>
              <a:buFontTx/>
              <a:buNone/>
              <a:defRPr sz="7200"/>
            </a:lvl2pPr>
            <a:lvl3pPr>
              <a:buFontTx/>
              <a:buNone/>
              <a:defRPr sz="7200"/>
            </a:lvl3pPr>
            <a:lvl4pPr>
              <a:buFontTx/>
              <a:buNone/>
              <a:defRPr sz="7200"/>
            </a:lvl4pPr>
            <a:lvl5pPr>
              <a:buFontTx/>
              <a:buNone/>
              <a:defRPr sz="7200"/>
            </a:lvl5pPr>
          </a:lstStyle>
          <a:p>
            <a:pPr lvl="0"/>
            <a:r>
              <a:rPr lang="en-US" dirty="0" smtClean="0"/>
              <a:t>Click here to add authors</a:t>
            </a:r>
            <a:endParaRPr lang="en-US" dirty="0"/>
          </a:p>
        </p:txBody>
      </p:sp>
      <p:sp>
        <p:nvSpPr>
          <p:cNvPr id="66" name="Text Placeholder 76"/>
          <p:cNvSpPr>
            <a:spLocks noGrp="1"/>
          </p:cNvSpPr>
          <p:nvPr>
            <p:ph type="body" sz="quarter" idx="153" hasCustomPrompt="1"/>
          </p:nvPr>
        </p:nvSpPr>
        <p:spPr>
          <a:xfrm>
            <a:off x="5932593" y="465813"/>
            <a:ext cx="31998968" cy="1637973"/>
          </a:xfrm>
          <a:prstGeom prst="rect">
            <a:avLst/>
          </a:prstGeom>
        </p:spPr>
        <p:txBody>
          <a:bodyPr anchor="t" anchorCtr="1">
            <a:normAutofit/>
          </a:bodyPr>
          <a:lstStyle>
            <a:lvl1pPr algn="ctr">
              <a:buFontTx/>
              <a:buNone/>
              <a:defRPr sz="11500">
                <a:solidFill>
                  <a:schemeClr val="bg1"/>
                </a:solidFill>
                <a:latin typeface="+mj-lt"/>
              </a:defRPr>
            </a:lvl1pPr>
            <a:lvl2pPr>
              <a:buFontTx/>
              <a:buNone/>
              <a:defRPr sz="7200"/>
            </a:lvl2pPr>
            <a:lvl3pPr>
              <a:buFontTx/>
              <a:buNone/>
              <a:defRPr sz="7200"/>
            </a:lvl3pPr>
            <a:lvl4pPr>
              <a:buFontTx/>
              <a:buNone/>
              <a:defRPr sz="7200"/>
            </a:lvl4pPr>
            <a:lvl5pPr>
              <a:buFontTx/>
              <a:buNone/>
              <a:defRPr sz="7200"/>
            </a:lvl5pPr>
          </a:lstStyle>
          <a:p>
            <a:pPr lvl="0"/>
            <a:r>
              <a:rPr lang="en-US" dirty="0" smtClean="0"/>
              <a:t>Click here to add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hyperlink" Target="http://www.facebook.com/pages/PosterPresentationscom/217914411419?v=app_4949752878&amp;ref=ts" TargetMode="Externa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hyperlink" Target="http://www.facebook.com/pages/PosterPresentationscom/217914411419?v=app_4949752878&amp;ref=ts" TargetMode="Externa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jpeg"/><Relationship Id="rId5" Type="http://schemas.openxmlformats.org/officeDocument/2006/relationships/hyperlink" Target="http://www.facebook.com/pages/PosterPresentationscom/217914411419?v=app_4949752878&amp;ref=ts" TargetMode="Externa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5">
                <a:lumMod val="50000"/>
              </a:schemeClr>
            </a:gs>
            <a:gs pos="34000">
              <a:schemeClr val="tx2">
                <a:lumMod val="40000"/>
                <a:lumOff val="6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44222126" y="0"/>
            <a:ext cx="10050462" cy="329184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72" tIns="365741" rIns="182872" bIns="182872" rtlCol="0" anchor="t" anchorCtr="0"/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  <a:latin typeface="Trebuchet MS" pitchFamily="34" charset="0"/>
              </a:rPr>
              <a:t>QUICK</a:t>
            </a:r>
            <a:r>
              <a:rPr lang="en-US" sz="4000" b="1" baseline="0" dirty="0" smtClean="0">
                <a:solidFill>
                  <a:schemeClr val="bg1"/>
                </a:solidFill>
                <a:latin typeface="Trebuchet MS" pitchFamily="34" charset="0"/>
              </a:rPr>
              <a:t> TIPS</a:t>
            </a:r>
            <a:endParaRPr lang="en-US" sz="40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algn="ctr"/>
            <a:r>
              <a:rPr lang="en-US" sz="4000" b="1" dirty="0" smtClean="0">
                <a:solidFill>
                  <a:srgbClr val="FFFF00"/>
                </a:solidFill>
                <a:latin typeface="Trebuchet MS" pitchFamily="34" charset="0"/>
              </a:rPr>
              <a:t>(--THIS SECTION DOES NOT PRINT--)</a:t>
            </a:r>
          </a:p>
          <a:p>
            <a:pPr algn="ctr"/>
            <a:endParaRPr lang="en-US" sz="3200" b="1" dirty="0" smtClean="0">
              <a:latin typeface="Trebuchet MS" pitchFamily="34" charset="0"/>
            </a:endParaRPr>
          </a:p>
          <a:p>
            <a:pPr defTabSz="3134780"/>
            <a:r>
              <a:rPr lang="en-US" sz="3200" dirty="0" smtClean="0">
                <a:latin typeface="Trebuchet MS" pitchFamily="34" charset="0"/>
              </a:rPr>
              <a:t>This PowerPoint</a:t>
            </a:r>
            <a:r>
              <a:rPr lang="en-US" sz="3200" baseline="0" dirty="0" smtClean="0">
                <a:latin typeface="Trebuchet MS" pitchFamily="34" charset="0"/>
              </a:rPr>
              <a:t> template requires basic PowerPoint (version 2007 or newer) skills. Below is a list of commonly asked questions specific to this template. </a:t>
            </a:r>
            <a:br>
              <a:rPr lang="en-US" sz="3200" baseline="0" dirty="0" smtClean="0">
                <a:latin typeface="Trebuchet MS" pitchFamily="34" charset="0"/>
              </a:rPr>
            </a:br>
            <a:r>
              <a:rPr lang="en-US" sz="3200" baseline="0" dirty="0" smtClean="0">
                <a:latin typeface="Trebuchet MS" pitchFamily="34" charset="0"/>
              </a:rPr>
              <a:t>If you are using an older version of PowerPoint some template features may not work properly.</a:t>
            </a:r>
            <a:endParaRPr lang="en-US" sz="40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defTabSz="3134780"/>
            <a:endParaRPr lang="en-US" sz="40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algn="ctr"/>
            <a:r>
              <a:rPr lang="en-US" sz="4000" b="1" dirty="0" smtClean="0">
                <a:solidFill>
                  <a:schemeClr val="bg1"/>
                </a:solidFill>
                <a:latin typeface="Trebuchet MS" pitchFamily="34" charset="0"/>
              </a:rPr>
              <a:t>Using the template</a:t>
            </a:r>
            <a:endParaRPr lang="en-US" sz="4000" b="1" baseline="0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algn="ctr"/>
            <a:endParaRPr lang="en-US" sz="32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marL="0" marR="0" indent="0" algn="l" defTabSz="31347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smtClean="0">
                <a:solidFill>
                  <a:srgbClr val="FFFF00"/>
                </a:solidFill>
                <a:latin typeface="Trebuchet MS" pitchFamily="34" charset="0"/>
              </a:rPr>
              <a:t>Verifying the quality of your graphics</a:t>
            </a:r>
          </a:p>
          <a:p>
            <a:pPr defTabSz="3134780"/>
            <a:r>
              <a:rPr lang="en-US" sz="3200" dirty="0" smtClean="0">
                <a:latin typeface="Trebuchet MS" pitchFamily="34" charset="0"/>
              </a:rPr>
              <a:t>Go to the </a:t>
            </a:r>
            <a:r>
              <a:rPr lang="en-US" sz="3200" baseline="0" dirty="0" smtClean="0">
                <a:latin typeface="Trebuchet MS" pitchFamily="34" charset="0"/>
              </a:rPr>
              <a:t>VIEW menu and click on ZOOM to set your preferred magnification. This template is at 100% the size of the final poster. All text and graphics will be printed at 100% their size. To see what your poster will look like when printed, set the zoom to 100% and evaluate the quality of all your graphics before you submit your poster for printing.</a:t>
            </a:r>
            <a:br>
              <a:rPr lang="en-US" sz="3200" baseline="0" dirty="0" smtClean="0">
                <a:latin typeface="Trebuchet MS" pitchFamily="34" charset="0"/>
              </a:rPr>
            </a:br>
            <a:endParaRPr lang="en-US" sz="3200" baseline="0" dirty="0" smtClean="0">
              <a:latin typeface="Trebuchet MS" pitchFamily="34" charset="0"/>
            </a:endParaRPr>
          </a:p>
          <a:p>
            <a:pPr defTabSz="3134780"/>
            <a:r>
              <a:rPr lang="en-US" sz="3200" b="1" dirty="0" smtClean="0">
                <a:solidFill>
                  <a:srgbClr val="FFFF00"/>
                </a:solidFill>
                <a:latin typeface="Trebuchet MS" pitchFamily="34" charset="0"/>
              </a:rPr>
              <a:t>Using the placeholders</a:t>
            </a:r>
          </a:p>
          <a:p>
            <a:pPr defTabSz="3134780"/>
            <a:r>
              <a:rPr lang="en-US" sz="3200" baseline="0" dirty="0" smtClean="0">
                <a:latin typeface="Trebuchet MS" pitchFamily="34" charset="0"/>
              </a:rPr>
              <a:t>To add text to this template click inside a placeholder and type in or paste your text. To move a placeholder, click on it </a:t>
            </a:r>
            <a:r>
              <a:rPr lang="en-US" sz="3200" u="sng" baseline="0" dirty="0" smtClean="0">
                <a:latin typeface="Trebuchet MS" pitchFamily="34" charset="0"/>
              </a:rPr>
              <a:t>once</a:t>
            </a:r>
            <a:r>
              <a:rPr lang="en-US" sz="3200" baseline="0" dirty="0" smtClean="0">
                <a:latin typeface="Trebuchet MS" pitchFamily="34" charset="0"/>
              </a:rPr>
              <a:t> (to select it), place your cursor on its frame and your cursor will change to this symbol:         Then, click </a:t>
            </a:r>
            <a:r>
              <a:rPr lang="en-US" sz="3200" u="sng" baseline="0" dirty="0" smtClean="0">
                <a:latin typeface="Trebuchet MS" pitchFamily="34" charset="0"/>
              </a:rPr>
              <a:t>once</a:t>
            </a:r>
            <a:r>
              <a:rPr lang="en-US" sz="3200" baseline="0" dirty="0" smtClean="0">
                <a:latin typeface="Trebuchet MS" pitchFamily="34" charset="0"/>
              </a:rPr>
              <a:t> and drag it to its new location where you can resize it as needed. Additional placeholders can be found on the left side of this template.</a:t>
            </a:r>
          </a:p>
          <a:p>
            <a:pPr defTabSz="3134780"/>
            <a:endParaRPr lang="en-US" sz="3200" b="1" baseline="0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defTabSz="3134780"/>
            <a:r>
              <a:rPr lang="en-US" sz="3200" b="1" baseline="0" dirty="0" smtClean="0">
                <a:solidFill>
                  <a:srgbClr val="FFFF00"/>
                </a:solidFill>
                <a:latin typeface="Trebuchet MS" pitchFamily="34" charset="0"/>
              </a:rPr>
              <a:t>Modifying the layout</a:t>
            </a:r>
          </a:p>
          <a:p>
            <a:pPr defTabSz="3134780"/>
            <a:r>
              <a:rPr lang="en-US" sz="3200" dirty="0" smtClean="0">
                <a:latin typeface="Trebuchet MS" pitchFamily="34" charset="0"/>
              </a:rPr>
              <a:t>This template has four</a:t>
            </a:r>
            <a:endParaRPr lang="en-US" sz="3200" baseline="0" dirty="0" smtClean="0">
              <a:latin typeface="Trebuchet MS" pitchFamily="34" charset="0"/>
            </a:endParaRPr>
          </a:p>
          <a:p>
            <a:pPr defTabSz="3134780"/>
            <a:r>
              <a:rPr lang="en-US" sz="3200" baseline="0" dirty="0" smtClean="0">
                <a:latin typeface="Trebuchet MS" pitchFamily="34" charset="0"/>
              </a:rPr>
              <a:t>different column layouts. </a:t>
            </a:r>
          </a:p>
          <a:p>
            <a:pPr defTabSz="3134780"/>
            <a:r>
              <a:rPr lang="en-US" sz="3200" u="sng" baseline="0" dirty="0" smtClean="0">
                <a:latin typeface="Trebuchet MS" pitchFamily="34" charset="0"/>
              </a:rPr>
              <a:t>Right-click</a:t>
            </a:r>
            <a:r>
              <a:rPr lang="en-US" sz="3200" baseline="0" dirty="0" smtClean="0">
                <a:latin typeface="Trebuchet MS" pitchFamily="34" charset="0"/>
              </a:rPr>
              <a:t> your mouse</a:t>
            </a:r>
          </a:p>
          <a:p>
            <a:pPr defTabSz="3134780"/>
            <a:r>
              <a:rPr lang="en-US" sz="3200" baseline="0" dirty="0" smtClean="0">
                <a:latin typeface="Trebuchet MS" pitchFamily="34" charset="0"/>
              </a:rPr>
              <a:t>on the background and </a:t>
            </a:r>
          </a:p>
          <a:p>
            <a:pPr defTabSz="3134780"/>
            <a:r>
              <a:rPr lang="en-US" sz="3200" baseline="0" dirty="0" smtClean="0">
                <a:latin typeface="Trebuchet MS" pitchFamily="34" charset="0"/>
              </a:rPr>
              <a:t>click on “Layout” to see </a:t>
            </a:r>
          </a:p>
          <a:p>
            <a:pPr defTabSz="3134780"/>
            <a:r>
              <a:rPr lang="en-US" sz="3200" baseline="0" dirty="0" smtClean="0">
                <a:latin typeface="Trebuchet MS" pitchFamily="34" charset="0"/>
              </a:rPr>
              <a:t>the layout options.</a:t>
            </a:r>
            <a:endParaRPr lang="en-US" sz="3200" dirty="0" smtClean="0">
              <a:latin typeface="Trebuchet MS" pitchFamily="34" charset="0"/>
            </a:endParaRPr>
          </a:p>
          <a:p>
            <a:pPr marL="0" marR="0" indent="0" algn="l" defTabSz="31347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aseline="0" dirty="0" smtClean="0">
                <a:latin typeface="Trebuchet MS" pitchFamily="34" charset="0"/>
              </a:rPr>
              <a:t>The columns in the provided layouts are fixed and cannot be moved but advanced users can modify any layout by going to VIEW and then SLIDE MASTER.</a:t>
            </a:r>
          </a:p>
          <a:p>
            <a:pPr marL="0" marR="0" indent="0" algn="l" defTabSz="31347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200" baseline="0" dirty="0" smtClean="0">
              <a:latin typeface="Trebuchet MS" pitchFamily="34" charset="0"/>
            </a:endParaRPr>
          </a:p>
          <a:p>
            <a:pPr defTabSz="3134780"/>
            <a:r>
              <a:rPr lang="en-US" sz="3200" b="1" baseline="0" dirty="0" smtClean="0">
                <a:solidFill>
                  <a:srgbClr val="FFFF00"/>
                </a:solidFill>
                <a:latin typeface="Trebuchet MS" pitchFamily="34" charset="0"/>
              </a:rPr>
              <a:t>Importing text and graphics from external sources</a:t>
            </a:r>
          </a:p>
          <a:p>
            <a:pPr defTabSz="3134780"/>
            <a:r>
              <a:rPr lang="en-US" sz="3200" b="1" u="sng" baseline="0" dirty="0" smtClean="0">
                <a:latin typeface="Trebuchet MS" pitchFamily="34" charset="0"/>
              </a:rPr>
              <a:t>TEXT: </a:t>
            </a:r>
            <a:r>
              <a:rPr lang="en-US" sz="3200" baseline="0" dirty="0" smtClean="0">
                <a:latin typeface="Trebuchet MS" pitchFamily="34" charset="0"/>
              </a:rPr>
              <a:t>Paste or type your text into a pre-existing placeholder or drag in a new placeholder from the left side of the template. Move it anywhere as needed.</a:t>
            </a:r>
          </a:p>
          <a:p>
            <a:pPr defTabSz="3134780"/>
            <a:r>
              <a:rPr lang="en-US" sz="3200" b="1" u="sng" baseline="0" dirty="0" smtClean="0">
                <a:latin typeface="Trebuchet MS" pitchFamily="34" charset="0"/>
              </a:rPr>
              <a:t>PHOTOS: </a:t>
            </a:r>
            <a:r>
              <a:rPr lang="en-US" sz="3200" baseline="0" dirty="0" smtClean="0">
                <a:latin typeface="Trebuchet MS" pitchFamily="34" charset="0"/>
              </a:rPr>
              <a:t>Drag in a picture placeholder, size it </a:t>
            </a:r>
            <a:r>
              <a:rPr lang="en-US" sz="3200" u="sng" baseline="0" dirty="0" smtClean="0">
                <a:latin typeface="Trebuchet MS" pitchFamily="34" charset="0"/>
              </a:rPr>
              <a:t>first</a:t>
            </a:r>
            <a:r>
              <a:rPr lang="en-US" sz="3200" baseline="0" dirty="0" smtClean="0">
                <a:latin typeface="Trebuchet MS" pitchFamily="34" charset="0"/>
              </a:rPr>
              <a:t>, click in it and insert a photo from the menu.</a:t>
            </a:r>
          </a:p>
          <a:p>
            <a:pPr defTabSz="3134780"/>
            <a:r>
              <a:rPr lang="en-US" sz="3200" b="1" u="sng" baseline="0" dirty="0" smtClean="0">
                <a:latin typeface="Trebuchet MS" pitchFamily="34" charset="0"/>
              </a:rPr>
              <a:t>TABLES: </a:t>
            </a:r>
            <a:r>
              <a:rPr lang="en-US" sz="3200" baseline="0" dirty="0" smtClean="0">
                <a:latin typeface="Trebuchet MS" pitchFamily="34" charset="0"/>
              </a:rPr>
              <a:t>You can copy and paste a table from an external document onto this poster template. To adjust  the way the text fits within the cells of a table that has been pasted, </a:t>
            </a:r>
            <a:r>
              <a:rPr lang="en-US" sz="3200" u="sng" baseline="0" dirty="0" smtClean="0">
                <a:latin typeface="Trebuchet MS" pitchFamily="34" charset="0"/>
              </a:rPr>
              <a:t>right-click</a:t>
            </a:r>
            <a:r>
              <a:rPr lang="en-US" sz="3200" baseline="0" dirty="0" smtClean="0">
                <a:latin typeface="Trebuchet MS" pitchFamily="34" charset="0"/>
              </a:rPr>
              <a:t> on the table, click FORMAT SHAPE  then click on TEXT BOX and change the INTERNAL MARGIN values to 0.25</a:t>
            </a:r>
          </a:p>
          <a:p>
            <a:pPr defTabSz="3134780"/>
            <a:endParaRPr lang="en-US" sz="3200" baseline="0" dirty="0" smtClean="0">
              <a:latin typeface="Trebuchet MS" pitchFamily="34" charset="0"/>
            </a:endParaRPr>
          </a:p>
          <a:p>
            <a:pPr defTabSz="3134780"/>
            <a:r>
              <a:rPr lang="en-US" sz="3200" b="1" baseline="0" dirty="0" smtClean="0">
                <a:solidFill>
                  <a:srgbClr val="FFFF00"/>
                </a:solidFill>
                <a:latin typeface="Trebuchet MS" pitchFamily="34" charset="0"/>
              </a:rPr>
              <a:t>Modifying the color scheme</a:t>
            </a:r>
          </a:p>
          <a:p>
            <a:pPr defTabSz="3134780"/>
            <a:r>
              <a:rPr lang="en-US" sz="3200" baseline="0" dirty="0" smtClean="0">
                <a:latin typeface="Trebuchet MS" pitchFamily="34" charset="0"/>
              </a:rPr>
              <a:t>To change the color scheme of this template go to the “Design” menu and click on “Colors”. You can choose from the provide color combinations or you can create your own.</a:t>
            </a:r>
          </a:p>
          <a:p>
            <a:pPr defTabSz="3134780"/>
            <a:endParaRPr lang="en-US" sz="3200" baseline="0" dirty="0" smtClean="0">
              <a:latin typeface="Trebuchet MS" pitchFamily="34" charset="0"/>
            </a:endParaRPr>
          </a:p>
          <a:p>
            <a:pPr defTabSz="3134780"/>
            <a:endParaRPr lang="en-US" sz="3200" baseline="0" dirty="0" smtClean="0">
              <a:latin typeface="Trebuchet MS" pitchFamily="34" charset="0"/>
            </a:endParaRPr>
          </a:p>
          <a:p>
            <a:pPr defTabSz="4389219"/>
            <a:endParaRPr lang="en-US" sz="2000" baseline="0" dirty="0" smtClean="0">
              <a:latin typeface="Trebuchet MS" pitchFamily="34" charset="0"/>
            </a:endParaRPr>
          </a:p>
          <a:p>
            <a:pPr defTabSz="4389219"/>
            <a:endParaRPr lang="en-US" sz="2000" dirty="0" smtClean="0">
              <a:latin typeface="Trebuchet MS" pitchFamily="34" charset="0"/>
            </a:endParaRPr>
          </a:p>
          <a:p>
            <a:pPr algn="ctr"/>
            <a:endParaRPr lang="en-US" sz="20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defTabSz="4389219"/>
            <a:endParaRPr lang="en-US" sz="20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algn="ctr"/>
            <a:endParaRPr lang="en-US" sz="3200" b="1" dirty="0">
              <a:latin typeface="Trebuchet MS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-10402388" y="-19596"/>
            <a:ext cx="10050462" cy="329184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72" tIns="365741" rIns="182872" bIns="182872" rtlCol="0" anchor="t" anchorCtr="0"/>
          <a:lstStyle/>
          <a:p>
            <a:pPr algn="ctr"/>
            <a:r>
              <a:rPr lang="en-US" sz="4400" b="1" dirty="0" smtClean="0">
                <a:solidFill>
                  <a:schemeClr val="bg1"/>
                </a:solidFill>
                <a:latin typeface="Trebuchet MS" pitchFamily="34" charset="0"/>
              </a:rPr>
              <a:t>QUICK DESIGN</a:t>
            </a:r>
            <a:r>
              <a:rPr lang="en-US" sz="4400" b="1" baseline="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400" b="1" dirty="0" smtClean="0">
                <a:solidFill>
                  <a:schemeClr val="bg1"/>
                </a:solidFill>
                <a:latin typeface="Trebuchet MS" pitchFamily="34" charset="0"/>
              </a:rPr>
              <a:t>GUIDE</a:t>
            </a:r>
          </a:p>
          <a:p>
            <a:pPr algn="ctr"/>
            <a:r>
              <a:rPr lang="en-US" sz="4000" b="1" dirty="0" smtClean="0">
                <a:solidFill>
                  <a:srgbClr val="FFFF00"/>
                </a:solidFill>
                <a:latin typeface="Trebuchet MS" pitchFamily="34" charset="0"/>
              </a:rPr>
              <a:t>(--THIS SECTION DOES NOT PRINT--)</a:t>
            </a:r>
          </a:p>
          <a:p>
            <a:pPr algn="ctr"/>
            <a:endParaRPr lang="en-US" sz="3200" b="1" dirty="0" smtClean="0">
              <a:latin typeface="Trebuchet MS" pitchFamily="34" charset="0"/>
            </a:endParaRPr>
          </a:p>
          <a:p>
            <a:pPr defTabSz="4389219"/>
            <a:r>
              <a:rPr lang="en-US" sz="3200" dirty="0" smtClean="0">
                <a:latin typeface="Trebuchet MS" pitchFamily="34" charset="0"/>
              </a:rPr>
              <a:t>This PowerPoint</a:t>
            </a:r>
            <a:r>
              <a:rPr lang="en-US" sz="3200" baseline="0" dirty="0" smtClean="0">
                <a:latin typeface="Trebuchet MS" pitchFamily="34" charset="0"/>
              </a:rPr>
              <a:t> </a:t>
            </a:r>
            <a:r>
              <a:rPr lang="en-US" sz="3200" dirty="0" smtClean="0">
                <a:latin typeface="Trebuchet MS" pitchFamily="34" charset="0"/>
              </a:rPr>
              <a:t>2007 template produces</a:t>
            </a:r>
            <a:r>
              <a:rPr lang="en-US" sz="3200" baseline="0" dirty="0" smtClean="0">
                <a:latin typeface="Trebuchet MS" pitchFamily="34" charset="0"/>
              </a:rPr>
              <a:t> </a:t>
            </a:r>
            <a:r>
              <a:rPr lang="en-US" sz="3200" dirty="0" smtClean="0">
                <a:latin typeface="Trebuchet MS" pitchFamily="34" charset="0"/>
              </a:rPr>
              <a:t>a 36”x48” professional  poster. It</a:t>
            </a:r>
            <a:r>
              <a:rPr lang="en-US" sz="3200" baseline="0" dirty="0" smtClean="0">
                <a:latin typeface="Trebuchet MS" pitchFamily="34" charset="0"/>
              </a:rPr>
              <a:t> </a:t>
            </a:r>
            <a:r>
              <a:rPr lang="en-US" sz="3200" dirty="0" smtClean="0">
                <a:latin typeface="Trebuchet MS" pitchFamily="34" charset="0"/>
              </a:rPr>
              <a:t>will save you valuable time placing titles, subtitles,</a:t>
            </a:r>
            <a:r>
              <a:rPr lang="en-US" sz="3200" baseline="0" dirty="0" smtClean="0">
                <a:latin typeface="Trebuchet MS" pitchFamily="34" charset="0"/>
              </a:rPr>
              <a:t> text, and graphics</a:t>
            </a:r>
            <a:r>
              <a:rPr lang="en-US" sz="3200" dirty="0" smtClean="0">
                <a:latin typeface="Trebuchet MS" pitchFamily="34" charset="0"/>
              </a:rPr>
              <a:t>. </a:t>
            </a:r>
          </a:p>
          <a:p>
            <a:pPr defTabSz="4389219"/>
            <a:endParaRPr lang="en-US" sz="3200" dirty="0" smtClean="0">
              <a:latin typeface="Trebuchet MS" pitchFamily="34" charset="0"/>
            </a:endParaRPr>
          </a:p>
          <a:p>
            <a:pPr defTabSz="4389219"/>
            <a:r>
              <a:rPr lang="en-US" sz="3200" dirty="0" smtClean="0">
                <a:latin typeface="Trebuchet MS" pitchFamily="34" charset="0"/>
              </a:rPr>
              <a:t>Use it to create your presentation. Then send</a:t>
            </a:r>
            <a:r>
              <a:rPr lang="en-US" sz="3200" baseline="0" dirty="0" smtClean="0">
                <a:latin typeface="Trebuchet MS" pitchFamily="34" charset="0"/>
              </a:rPr>
              <a:t> it </a:t>
            </a:r>
            <a:r>
              <a:rPr lang="en-US" sz="3200" dirty="0" smtClean="0">
                <a:latin typeface="Trebuchet MS" pitchFamily="34" charset="0"/>
              </a:rPr>
              <a:t>to </a:t>
            </a:r>
            <a:r>
              <a:rPr lang="en-US" sz="3200" b="1" dirty="0" smtClean="0">
                <a:latin typeface="Trebuchet MS" pitchFamily="34" charset="0"/>
              </a:rPr>
              <a:t>PosterPresentations.com</a:t>
            </a:r>
            <a:r>
              <a:rPr lang="en-US" sz="3200" dirty="0" smtClean="0">
                <a:latin typeface="Trebuchet MS" pitchFamily="34" charset="0"/>
              </a:rPr>
              <a:t> for premium quality, same day affordable printing.</a:t>
            </a:r>
            <a:br>
              <a:rPr lang="en-US" sz="3200" dirty="0" smtClean="0">
                <a:latin typeface="Trebuchet MS" pitchFamily="34" charset="0"/>
              </a:rPr>
            </a:br>
            <a:endParaRPr lang="en-US" sz="3200" dirty="0" smtClean="0">
              <a:latin typeface="Trebuchet MS" pitchFamily="34" charset="0"/>
            </a:endParaRPr>
          </a:p>
          <a:p>
            <a:pPr defTabSz="4389219"/>
            <a:r>
              <a:rPr lang="en-US" sz="3200" dirty="0" smtClean="0">
                <a:latin typeface="Trebuchet MS" pitchFamily="34" charset="0"/>
              </a:rPr>
              <a:t>We provide a series of </a:t>
            </a:r>
            <a:r>
              <a:rPr lang="en-US" sz="3200" b="1" dirty="0" smtClean="0">
                <a:latin typeface="Trebuchet MS" pitchFamily="34" charset="0"/>
              </a:rPr>
              <a:t>online tutorials</a:t>
            </a:r>
            <a:r>
              <a:rPr lang="en-US" sz="3200" dirty="0" smtClean="0">
                <a:latin typeface="Trebuchet MS" pitchFamily="34" charset="0"/>
              </a:rPr>
              <a:t> that will guide you through the poster design process and answer your poster production questions. </a:t>
            </a:r>
          </a:p>
          <a:p>
            <a:pPr defTabSz="4389219"/>
            <a:endParaRPr lang="en-US" sz="3200" dirty="0" smtClean="0">
              <a:latin typeface="Trebuchet MS" pitchFamily="34" charset="0"/>
            </a:endParaRPr>
          </a:p>
          <a:p>
            <a:pPr defTabSz="4389219"/>
            <a:r>
              <a:rPr lang="en-US" sz="3200" dirty="0" smtClean="0">
                <a:latin typeface="Trebuchet MS" pitchFamily="34" charset="0"/>
              </a:rPr>
              <a:t>View our online</a:t>
            </a:r>
            <a:r>
              <a:rPr lang="en-US" sz="3200" baseline="0" dirty="0" smtClean="0">
                <a:latin typeface="Trebuchet MS" pitchFamily="34" charset="0"/>
              </a:rPr>
              <a:t> tutorials at:</a:t>
            </a:r>
            <a:r>
              <a:rPr lang="en-US" sz="3200" dirty="0" smtClean="0">
                <a:latin typeface="Trebuchet MS" pitchFamily="34" charset="0"/>
              </a:rPr>
              <a:t/>
            </a:r>
            <a:br>
              <a:rPr lang="en-US" sz="3200" dirty="0" smtClean="0">
                <a:latin typeface="Trebuchet MS" pitchFamily="34" charset="0"/>
              </a:rPr>
            </a:br>
            <a:r>
              <a:rPr lang="en-US" sz="3200" dirty="0" smtClean="0">
                <a:solidFill>
                  <a:srgbClr val="FFFF00"/>
                </a:solidFill>
                <a:latin typeface="Trebuchet MS" pitchFamily="34" charset="0"/>
              </a:rPr>
              <a:t> http://bit.ly/Poster_creation_help </a:t>
            </a:r>
            <a:r>
              <a:rPr lang="en-US" sz="3200" dirty="0" smtClean="0">
                <a:latin typeface="Trebuchet MS" pitchFamily="34" charset="0"/>
              </a:rPr>
              <a:t/>
            </a:r>
            <a:br>
              <a:rPr lang="en-US" sz="3200" dirty="0" smtClean="0">
                <a:latin typeface="Trebuchet MS" pitchFamily="34" charset="0"/>
              </a:rPr>
            </a:br>
            <a:r>
              <a:rPr lang="en-US" sz="3200" dirty="0" smtClean="0">
                <a:latin typeface="Trebuchet MS" pitchFamily="34" charset="0"/>
              </a:rPr>
              <a:t>(copy</a:t>
            </a:r>
            <a:r>
              <a:rPr lang="en-US" sz="3200" baseline="0" dirty="0" smtClean="0">
                <a:latin typeface="Trebuchet MS" pitchFamily="34" charset="0"/>
              </a:rPr>
              <a:t> and paste the link into your web browser).</a:t>
            </a:r>
          </a:p>
          <a:p>
            <a:pPr defTabSz="4389219"/>
            <a:endParaRPr lang="en-US" sz="3200" dirty="0" smtClean="0">
              <a:latin typeface="Trebuchet MS" pitchFamily="34" charset="0"/>
            </a:endParaRPr>
          </a:p>
          <a:p>
            <a:pPr defTabSz="4389219"/>
            <a:r>
              <a:rPr lang="en-US" sz="3200" dirty="0" smtClean="0">
                <a:latin typeface="Trebuchet MS" pitchFamily="34" charset="0"/>
              </a:rPr>
              <a:t>For assistance and to order your printed poster</a:t>
            </a:r>
            <a:r>
              <a:rPr lang="en-US" sz="3200" dirty="0" smtClean="0">
                <a:solidFill>
                  <a:schemeClr val="bg1"/>
                </a:solidFill>
                <a:latin typeface="Trebuchet MS" pitchFamily="34" charset="0"/>
              </a:rPr>
              <a:t> call </a:t>
            </a:r>
            <a:r>
              <a:rPr lang="en-US" sz="3200" b="1" dirty="0" smtClean="0">
                <a:solidFill>
                  <a:srgbClr val="FFFF00"/>
                </a:solidFill>
                <a:latin typeface="Trebuchet MS" pitchFamily="34" charset="0"/>
              </a:rPr>
              <a:t>PosterPresentations.com</a:t>
            </a:r>
            <a:r>
              <a:rPr lang="en-US" sz="3200" dirty="0" smtClean="0">
                <a:solidFill>
                  <a:srgbClr val="FFFF00"/>
                </a:solidFill>
                <a:latin typeface="Trebuchet MS" pitchFamily="34" charset="0"/>
              </a:rPr>
              <a:t> </a:t>
            </a:r>
            <a:r>
              <a:rPr lang="en-US" sz="3200" dirty="0" smtClean="0">
                <a:latin typeface="Trebuchet MS" pitchFamily="34" charset="0"/>
              </a:rPr>
              <a:t>at </a:t>
            </a:r>
            <a:r>
              <a:rPr lang="en-US" sz="4000" b="1" dirty="0" smtClean="0">
                <a:solidFill>
                  <a:srgbClr val="FFFF00"/>
                </a:solidFill>
                <a:latin typeface="Trebuchet MS" pitchFamily="34" charset="0"/>
              </a:rPr>
              <a:t>1.866.649.3004</a:t>
            </a:r>
          </a:p>
          <a:p>
            <a:pPr defTabSz="4389219"/>
            <a:endParaRPr lang="en-US" sz="40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defTabSz="4389219"/>
            <a:endParaRPr lang="en-US" sz="40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algn="ctr"/>
            <a:r>
              <a:rPr lang="en-US" sz="4400" b="1" dirty="0" smtClean="0">
                <a:solidFill>
                  <a:schemeClr val="bg1"/>
                </a:solidFill>
                <a:latin typeface="Trebuchet MS" pitchFamily="34" charset="0"/>
              </a:rPr>
              <a:t>Object Placeholders</a:t>
            </a:r>
          </a:p>
          <a:p>
            <a:pPr algn="ctr"/>
            <a:endParaRPr lang="en-US" sz="44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defTabSz="4389219"/>
            <a:r>
              <a:rPr lang="en-US" sz="3200" dirty="0" smtClean="0">
                <a:latin typeface="Trebuchet MS" pitchFamily="34" charset="0"/>
              </a:rPr>
              <a:t>Use the placeholders provided below to add new elements to your poster:</a:t>
            </a:r>
            <a:r>
              <a:rPr lang="en-US" sz="3200" baseline="0" dirty="0" smtClean="0">
                <a:latin typeface="Trebuchet MS" pitchFamily="34" charset="0"/>
              </a:rPr>
              <a:t> </a:t>
            </a:r>
            <a:r>
              <a:rPr lang="en-US" sz="3200" dirty="0" smtClean="0">
                <a:latin typeface="Trebuchet MS" pitchFamily="34" charset="0"/>
              </a:rPr>
              <a:t>Drag a placeholder onto the</a:t>
            </a:r>
            <a:r>
              <a:rPr lang="en-US" sz="3200" baseline="0" dirty="0" smtClean="0">
                <a:latin typeface="Trebuchet MS" pitchFamily="34" charset="0"/>
              </a:rPr>
              <a:t> poster area,</a:t>
            </a:r>
            <a:r>
              <a:rPr lang="en-US" sz="3200" dirty="0" smtClean="0">
                <a:latin typeface="Trebuchet MS" pitchFamily="34" charset="0"/>
              </a:rPr>
              <a:t> size it, and click it to edit.</a:t>
            </a:r>
          </a:p>
          <a:p>
            <a:pPr defTabSz="4389219"/>
            <a:endParaRPr lang="en-US" sz="3200" dirty="0" smtClean="0">
              <a:latin typeface="Trebuchet MS" pitchFamily="34" charset="0"/>
            </a:endParaRPr>
          </a:p>
          <a:p>
            <a:pPr defTabSz="4389219"/>
            <a:r>
              <a:rPr lang="en-US" sz="3200" b="1" dirty="0" smtClean="0">
                <a:solidFill>
                  <a:srgbClr val="FFFF00"/>
                </a:solidFill>
                <a:latin typeface="Trebuchet MS" pitchFamily="34" charset="0"/>
              </a:rPr>
              <a:t>Section Header placeholder</a:t>
            </a:r>
          </a:p>
          <a:p>
            <a:pPr defTabSz="4389219"/>
            <a:r>
              <a:rPr lang="en-US" sz="3200" dirty="0" smtClean="0">
                <a:latin typeface="Trebuchet MS" pitchFamily="34" charset="0"/>
              </a:rPr>
              <a:t>Move</a:t>
            </a:r>
            <a:r>
              <a:rPr lang="en-US" sz="3200" baseline="0" dirty="0" smtClean="0">
                <a:latin typeface="Trebuchet MS" pitchFamily="34" charset="0"/>
              </a:rPr>
              <a:t> this preformatted section header placeholder to the poster area to add another section header. Use section headers to separate topics or concepts within your presentation. </a:t>
            </a:r>
          </a:p>
          <a:p>
            <a:pPr defTabSz="4389219"/>
            <a:endParaRPr lang="en-US" sz="3200" baseline="0" dirty="0" smtClean="0">
              <a:latin typeface="Trebuchet MS" pitchFamily="34" charset="0"/>
            </a:endParaRPr>
          </a:p>
          <a:p>
            <a:pPr defTabSz="4389219"/>
            <a:endParaRPr lang="en-US" sz="3200" dirty="0" smtClean="0">
              <a:latin typeface="Trebuchet MS" pitchFamily="34" charset="0"/>
            </a:endParaRPr>
          </a:p>
          <a:p>
            <a:pPr defTabSz="4389219"/>
            <a:endParaRPr lang="en-US" sz="32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defTabSz="4389219"/>
            <a:r>
              <a:rPr lang="en-US" sz="3200" b="1" dirty="0" smtClean="0">
                <a:solidFill>
                  <a:srgbClr val="FFFF00"/>
                </a:solidFill>
                <a:latin typeface="Trebuchet MS" pitchFamily="34" charset="0"/>
              </a:rPr>
              <a:t>Text placeholder</a:t>
            </a:r>
          </a:p>
          <a:p>
            <a:pPr defTabSz="4389219"/>
            <a:r>
              <a:rPr lang="en-US" sz="3200" baseline="0" dirty="0" smtClean="0">
                <a:latin typeface="Trebuchet MS" pitchFamily="34" charset="0"/>
              </a:rPr>
              <a:t>Move this preformatted text placeholder to the poster to add a new body of text.</a:t>
            </a:r>
          </a:p>
          <a:p>
            <a:pPr defTabSz="4389219"/>
            <a:endParaRPr lang="en-US" sz="3200" baseline="0" dirty="0" smtClean="0">
              <a:latin typeface="Trebuchet MS" pitchFamily="34" charset="0"/>
            </a:endParaRPr>
          </a:p>
          <a:p>
            <a:pPr defTabSz="4389219"/>
            <a:endParaRPr lang="en-US" sz="3200" baseline="0" dirty="0" smtClean="0">
              <a:latin typeface="Trebuchet MS" pitchFamily="34" charset="0"/>
            </a:endParaRPr>
          </a:p>
          <a:p>
            <a:pPr defTabSz="4389219"/>
            <a:endParaRPr lang="en-US" sz="3200" baseline="0" dirty="0" smtClean="0">
              <a:latin typeface="Trebuchet MS" pitchFamily="34" charset="0"/>
            </a:endParaRPr>
          </a:p>
          <a:p>
            <a:pPr defTabSz="4389219"/>
            <a:endParaRPr lang="en-US" sz="3200" b="1" baseline="0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defTabSz="4389219"/>
            <a:r>
              <a:rPr lang="en-US" sz="3200" b="1" baseline="0" dirty="0" smtClean="0">
                <a:solidFill>
                  <a:srgbClr val="FFFF00"/>
                </a:solidFill>
                <a:latin typeface="Trebuchet MS" pitchFamily="34" charset="0"/>
              </a:rPr>
              <a:t>Picture placeholder</a:t>
            </a:r>
          </a:p>
          <a:p>
            <a:pPr defTabSz="4389219"/>
            <a:r>
              <a:rPr lang="en-US" sz="3200" baseline="0" dirty="0" smtClean="0">
                <a:latin typeface="Trebuchet MS" pitchFamily="34" charset="0"/>
              </a:rPr>
              <a:t>Move this graphic placeholder onto your poster, size it first, and then click it to add a picture to the poster.</a:t>
            </a:r>
          </a:p>
          <a:p>
            <a:pPr defTabSz="4389219"/>
            <a:endParaRPr lang="en-US" sz="3200" baseline="0" dirty="0" smtClean="0">
              <a:latin typeface="Trebuchet MS" pitchFamily="34" charset="0"/>
            </a:endParaRPr>
          </a:p>
          <a:p>
            <a:pPr defTabSz="4389219"/>
            <a:endParaRPr lang="en-US" sz="3200" baseline="0" dirty="0" smtClean="0">
              <a:latin typeface="Trebuchet MS" pitchFamily="34" charset="0"/>
            </a:endParaRPr>
          </a:p>
          <a:p>
            <a:pPr defTabSz="4389219"/>
            <a:endParaRPr lang="en-US" sz="3200" baseline="0" dirty="0" smtClean="0">
              <a:latin typeface="Trebuchet MS" pitchFamily="34" charset="0"/>
            </a:endParaRPr>
          </a:p>
          <a:p>
            <a:pPr algn="ctr"/>
            <a:endParaRPr lang="en-US" sz="44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algn="ctr"/>
            <a:endParaRPr lang="en-US" sz="44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algn="ctr"/>
            <a:endParaRPr lang="en-US" sz="44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algn="ctr"/>
            <a:endParaRPr lang="en-US" sz="44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defTabSz="4389219"/>
            <a:endParaRPr lang="en-US" sz="3200" dirty="0" smtClean="0">
              <a:latin typeface="Trebuchet MS" pitchFamily="34" charset="0"/>
            </a:endParaRPr>
          </a:p>
          <a:p>
            <a:pPr algn="ctr"/>
            <a:endParaRPr lang="en-US" sz="32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defTabSz="4389219"/>
            <a:endParaRPr lang="en-US" sz="32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algn="ctr"/>
            <a:endParaRPr lang="en-US" sz="4400" b="1" dirty="0">
              <a:latin typeface="Trebuchet MS" pitchFamily="34" charset="0"/>
            </a:endParaRPr>
          </a:p>
        </p:txBody>
      </p:sp>
      <p:sp>
        <p:nvSpPr>
          <p:cNvPr id="7" name="Rectangle 36"/>
          <p:cNvSpPr>
            <a:spLocks noChangeArrowheads="1"/>
          </p:cNvSpPr>
          <p:nvPr/>
        </p:nvSpPr>
        <p:spPr bwMode="auto">
          <a:xfrm>
            <a:off x="0" y="0"/>
            <a:ext cx="43891200" cy="48006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36" tIns="45717" rIns="91436" bIns="45717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0" y="4800600"/>
            <a:ext cx="43891200" cy="45719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52400">
            <a:solidFill>
              <a:schemeClr val="accent5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lIns="91436" tIns="45717" rIns="91436" bIns="45717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1567305" y="32315729"/>
            <a:ext cx="2514600" cy="336819"/>
          </a:xfrm>
          <a:prstGeom prst="rect">
            <a:avLst/>
          </a:prstGeom>
          <a:noFill/>
          <a:ln w="9525">
            <a:solidFill>
              <a:schemeClr val="accent5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91263" tIns="45623" rIns="91263" bIns="45623">
            <a:spAutoFit/>
          </a:bodyPr>
          <a:lstStyle/>
          <a:p>
            <a:pPr eaLnBrk="0" hangingPunct="0">
              <a:lnSpc>
                <a:spcPct val="65000"/>
              </a:lnSpc>
              <a:spcBef>
                <a:spcPct val="50000"/>
              </a:spcBef>
              <a:defRPr/>
            </a:pPr>
            <a:r>
              <a:rPr lang="en-US" sz="500" b="1" dirty="0" smtClean="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RESEARCH POSTER PRESENTATION </a:t>
            </a:r>
            <a:r>
              <a:rPr lang="en-US" sz="500" b="1" dirty="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DESIGN © </a:t>
            </a:r>
            <a:r>
              <a:rPr lang="en-US" sz="500" b="1" dirty="0" smtClean="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2012</a:t>
            </a:r>
            <a:endParaRPr lang="en-US" sz="500" b="1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  <a:p>
            <a:pPr eaLnBrk="0" hangingPunct="0">
              <a:lnSpc>
                <a:spcPct val="65000"/>
              </a:lnSpc>
              <a:spcBef>
                <a:spcPct val="50000"/>
              </a:spcBef>
              <a:defRPr/>
            </a:pPr>
            <a:r>
              <a:rPr lang="en-US" sz="1100" b="1" dirty="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www.PosterPresentations.com</a:t>
            </a:r>
          </a:p>
        </p:txBody>
      </p:sp>
      <p:sp>
        <p:nvSpPr>
          <p:cNvPr id="34" name="Rectangle 33"/>
          <p:cNvSpPr/>
          <p:nvPr/>
        </p:nvSpPr>
        <p:spPr>
          <a:xfrm>
            <a:off x="-10370486" y="21297014"/>
            <a:ext cx="10018560" cy="7772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7" rIns="91436" bIns="45717" rtlCol="0" anchor="ctr"/>
          <a:lstStyle/>
          <a:p>
            <a:pPr algn="ctr"/>
            <a:endParaRPr lang="en-US" dirty="0"/>
          </a:p>
        </p:txBody>
      </p:sp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098247" y="15525143"/>
            <a:ext cx="4741366" cy="3058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342926" y="13118821"/>
            <a:ext cx="590550" cy="438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44" name="TextBox 43"/>
          <p:cNvSpPr txBox="1"/>
          <p:nvPr/>
        </p:nvSpPr>
        <p:spPr>
          <a:xfrm>
            <a:off x="44487740" y="30588807"/>
            <a:ext cx="9160286" cy="2185208"/>
          </a:xfrm>
          <a:prstGeom prst="rect">
            <a:avLst/>
          </a:prstGeom>
          <a:noFill/>
        </p:spPr>
        <p:txBody>
          <a:bodyPr wrap="square" lIns="91436" tIns="45717" rIns="91436" bIns="45717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© 2012 PosterPresentations.com</a:t>
            </a:r>
            <a:br>
              <a:rPr lang="en-US" sz="3600" dirty="0" smtClean="0">
                <a:solidFill>
                  <a:schemeClr val="bg1"/>
                </a:solidFill>
              </a:rPr>
            </a:br>
            <a:r>
              <a:rPr lang="en-US" sz="3600" dirty="0" smtClean="0">
                <a:solidFill>
                  <a:schemeClr val="bg1"/>
                </a:solidFill>
              </a:rPr>
              <a:t>    </a:t>
            </a:r>
            <a:r>
              <a:rPr lang="en-US" sz="3200" dirty="0" smtClean="0">
                <a:solidFill>
                  <a:schemeClr val="bg1"/>
                </a:solidFill>
              </a:rPr>
              <a:t>2117 Fourth Street ,</a:t>
            </a:r>
            <a:r>
              <a:rPr lang="en-US" sz="3200" baseline="0" dirty="0" smtClean="0">
                <a:solidFill>
                  <a:schemeClr val="bg1"/>
                </a:solidFill>
              </a:rPr>
              <a:t> Unit C</a:t>
            </a:r>
            <a:br>
              <a:rPr lang="en-US" sz="3200" baseline="0" dirty="0" smtClean="0">
                <a:solidFill>
                  <a:schemeClr val="bg1"/>
                </a:solidFill>
              </a:rPr>
            </a:br>
            <a:r>
              <a:rPr lang="en-US" sz="3200" baseline="0" dirty="0" smtClean="0">
                <a:solidFill>
                  <a:schemeClr val="bg1"/>
                </a:solidFill>
              </a:rPr>
              <a:t>    Berkeley CA 94710</a:t>
            </a:r>
            <a:br>
              <a:rPr lang="en-US" sz="3200" baseline="0" dirty="0" smtClean="0">
                <a:solidFill>
                  <a:schemeClr val="bg1"/>
                </a:solidFill>
              </a:rPr>
            </a:br>
            <a:r>
              <a:rPr lang="en-US" sz="3200" baseline="0" dirty="0" smtClean="0">
                <a:solidFill>
                  <a:schemeClr val="bg1"/>
                </a:solidFill>
              </a:rPr>
              <a:t>    </a:t>
            </a:r>
            <a:r>
              <a:rPr lang="en-US" sz="3200" b="1" baseline="0" dirty="0" smtClean="0">
                <a:solidFill>
                  <a:srgbClr val="FFFF00"/>
                </a:solidFill>
              </a:rPr>
              <a:t>posterpresenter@gmail.com</a:t>
            </a:r>
            <a:endParaRPr lang="en-US" sz="3600" b="1" dirty="0">
              <a:solidFill>
                <a:srgbClr val="FFFF00"/>
              </a:solidFill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-10239857" y="31696514"/>
            <a:ext cx="9771398" cy="1090621"/>
            <a:chOff x="44242388" y="28054064"/>
            <a:chExt cx="9771398" cy="1090621"/>
          </a:xfrm>
        </p:grpSpPr>
        <p:sp>
          <p:nvSpPr>
            <p:cNvPr id="35" name="Rounded Rectangle 34"/>
            <p:cNvSpPr/>
            <p:nvPr userDrawn="1"/>
          </p:nvSpPr>
          <p:spPr>
            <a:xfrm>
              <a:off x="44242388" y="28054064"/>
              <a:ext cx="9771397" cy="109062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7" name="Picture 7" descr="http://t2.gstatic.com/images?q=tbn:ANd9GcR4APHC6TT9w54M2zn_pvCiBxUNcspYPoVxirLRphBoJabfSvu7zw">
              <a:hlinkClick r:id="rId5"/>
            </p:cNvPr>
            <p:cNvPicPr>
              <a:picLocks noChangeAspect="1" noChangeArrowheads="1"/>
            </p:cNvPicPr>
            <p:nvPr userDrawn="1"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4341112" y="28126635"/>
              <a:ext cx="914400" cy="914400"/>
            </a:xfrm>
            <a:prstGeom prst="rect">
              <a:avLst/>
            </a:prstGeom>
            <a:noFill/>
          </p:spPr>
        </p:pic>
        <p:sp>
          <p:nvSpPr>
            <p:cNvPr id="33" name="TextBox 32"/>
            <p:cNvSpPr txBox="1"/>
            <p:nvPr userDrawn="1"/>
          </p:nvSpPr>
          <p:spPr>
            <a:xfrm>
              <a:off x="45342598" y="28154090"/>
              <a:ext cx="8671188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00" dirty="0" smtClean="0">
                  <a:solidFill>
                    <a:schemeClr val="tx2"/>
                  </a:solidFill>
                  <a:latin typeface="Trebuchet MS" pitchFamily="34" charset="0"/>
                </a:rPr>
                <a:t>Student</a:t>
              </a:r>
              <a:r>
                <a:rPr lang="en-US" sz="2600" baseline="0" dirty="0" smtClean="0">
                  <a:solidFill>
                    <a:schemeClr val="tx2"/>
                  </a:solidFill>
                  <a:latin typeface="Trebuchet MS" pitchFamily="34" charset="0"/>
                </a:rPr>
                <a:t> discounts are available on our </a:t>
              </a:r>
              <a:r>
                <a:rPr lang="en-US" sz="2600" baseline="0" dirty="0" err="1" smtClean="0">
                  <a:solidFill>
                    <a:schemeClr val="tx2"/>
                  </a:solidFill>
                  <a:latin typeface="Trebuchet MS" pitchFamily="34" charset="0"/>
                </a:rPr>
                <a:t>Facebook</a:t>
              </a:r>
              <a:r>
                <a:rPr lang="en-US" sz="2600" baseline="0" dirty="0" smtClean="0">
                  <a:solidFill>
                    <a:schemeClr val="tx2"/>
                  </a:solidFill>
                  <a:latin typeface="Trebuchet MS" pitchFamily="34" charset="0"/>
                </a:rPr>
                <a:t> page.</a:t>
              </a:r>
              <a:br>
                <a:rPr lang="en-US" sz="2600" baseline="0" dirty="0" smtClean="0">
                  <a:solidFill>
                    <a:schemeClr val="tx2"/>
                  </a:solidFill>
                  <a:latin typeface="Trebuchet MS" pitchFamily="34" charset="0"/>
                </a:rPr>
              </a:br>
              <a:r>
                <a:rPr lang="en-US" sz="2600" baseline="0" dirty="0" smtClean="0">
                  <a:solidFill>
                    <a:schemeClr val="tx2"/>
                  </a:solidFill>
                  <a:latin typeface="Trebuchet MS" pitchFamily="34" charset="0"/>
                </a:rPr>
                <a:t>Go to </a:t>
              </a:r>
              <a:r>
                <a:rPr lang="en-US" sz="2600" u="sng" baseline="0" dirty="0" smtClean="0">
                  <a:solidFill>
                    <a:schemeClr val="tx2"/>
                  </a:solidFill>
                  <a:latin typeface="Trebuchet MS" pitchFamily="34" charset="0"/>
                </a:rPr>
                <a:t>PosterPresentations.com</a:t>
              </a:r>
              <a:r>
                <a:rPr lang="en-US" sz="2600" baseline="0" dirty="0" smtClean="0">
                  <a:solidFill>
                    <a:schemeClr val="tx2"/>
                  </a:solidFill>
                  <a:latin typeface="Trebuchet MS" pitchFamily="34" charset="0"/>
                </a:rPr>
                <a:t> and click on the FB icon. </a:t>
              </a:r>
              <a:endParaRPr lang="en-US" sz="2600" dirty="0">
                <a:solidFill>
                  <a:schemeClr val="tx2"/>
                </a:solidFill>
                <a:latin typeface="Trebuchet MS" pitchFamily="34" charset="0"/>
              </a:endParaRPr>
            </a:p>
          </p:txBody>
        </p:sp>
      </p:grpSp>
      <p:cxnSp>
        <p:nvCxnSpPr>
          <p:cNvPr id="43" name="Straight Connector 42"/>
          <p:cNvCxnSpPr/>
          <p:nvPr/>
        </p:nvCxnSpPr>
        <p:spPr>
          <a:xfrm>
            <a:off x="44222126" y="30500133"/>
            <a:ext cx="10050462" cy="158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-10370486" y="11582400"/>
            <a:ext cx="10018560" cy="1607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4254028" y="4841856"/>
            <a:ext cx="10018560" cy="1607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ounded Rectangle 1"/>
          <p:cNvSpPr/>
          <p:nvPr userDrawn="1"/>
        </p:nvSpPr>
        <p:spPr>
          <a:xfrm>
            <a:off x="922338" y="5475145"/>
            <a:ext cx="10058400" cy="26736675"/>
          </a:xfrm>
          <a:prstGeom prst="roundRect">
            <a:avLst>
              <a:gd name="adj" fmla="val 9229"/>
            </a:avLst>
          </a:prstGeom>
          <a:gradFill>
            <a:gsLst>
              <a:gs pos="0">
                <a:srgbClr val="CDD2DE"/>
              </a:gs>
              <a:gs pos="0">
                <a:srgbClr val="CDD2DE"/>
              </a:gs>
              <a:gs pos="100000">
                <a:srgbClr val="F3F5FA"/>
              </a:gs>
            </a:gsLst>
            <a:lin ang="16200000" scaled="1"/>
          </a:gradFill>
          <a:ln>
            <a:solidFill>
              <a:schemeClr val="accent5">
                <a:lumMod val="50000"/>
                <a:alpha val="5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 userDrawn="1"/>
        </p:nvSpPr>
        <p:spPr>
          <a:xfrm>
            <a:off x="11587692" y="5475145"/>
            <a:ext cx="10058400" cy="26736675"/>
          </a:xfrm>
          <a:prstGeom prst="roundRect">
            <a:avLst>
              <a:gd name="adj" fmla="val 9229"/>
            </a:avLst>
          </a:prstGeom>
          <a:gradFill>
            <a:gsLst>
              <a:gs pos="0">
                <a:srgbClr val="CDD2DE"/>
              </a:gs>
              <a:gs pos="0">
                <a:srgbClr val="CDD2DE"/>
              </a:gs>
              <a:gs pos="100000">
                <a:srgbClr val="F3F5FA"/>
              </a:gs>
            </a:gsLst>
            <a:lin ang="16200000" scaled="1"/>
          </a:gradFill>
          <a:ln>
            <a:solidFill>
              <a:schemeClr val="accent5">
                <a:lumMod val="50000"/>
                <a:alpha val="5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 userDrawn="1"/>
        </p:nvSpPr>
        <p:spPr>
          <a:xfrm>
            <a:off x="22253046" y="5475145"/>
            <a:ext cx="10058400" cy="26736675"/>
          </a:xfrm>
          <a:prstGeom prst="roundRect">
            <a:avLst>
              <a:gd name="adj" fmla="val 9229"/>
            </a:avLst>
          </a:prstGeom>
          <a:gradFill>
            <a:gsLst>
              <a:gs pos="0">
                <a:srgbClr val="CDD2DE"/>
              </a:gs>
              <a:gs pos="0">
                <a:srgbClr val="CDD2DE"/>
              </a:gs>
              <a:gs pos="100000">
                <a:srgbClr val="F3F5FA"/>
              </a:gs>
            </a:gsLst>
            <a:lin ang="16200000" scaled="1"/>
          </a:gradFill>
          <a:ln>
            <a:solidFill>
              <a:schemeClr val="accent5">
                <a:lumMod val="50000"/>
                <a:alpha val="5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25"/>
          <p:cNvSpPr/>
          <p:nvPr userDrawn="1"/>
        </p:nvSpPr>
        <p:spPr>
          <a:xfrm>
            <a:off x="32918400" y="5475145"/>
            <a:ext cx="10058400" cy="26736675"/>
          </a:xfrm>
          <a:prstGeom prst="roundRect">
            <a:avLst>
              <a:gd name="adj" fmla="val 9229"/>
            </a:avLst>
          </a:prstGeom>
          <a:gradFill>
            <a:gsLst>
              <a:gs pos="0">
                <a:srgbClr val="CDD2DE"/>
              </a:gs>
              <a:gs pos="0">
                <a:srgbClr val="CDD2DE"/>
              </a:gs>
              <a:gs pos="100000">
                <a:srgbClr val="F3F5FA"/>
              </a:gs>
            </a:gsLst>
            <a:lin ang="16200000" scaled="1"/>
          </a:gradFill>
          <a:ln>
            <a:solidFill>
              <a:schemeClr val="accent5">
                <a:lumMod val="50000"/>
                <a:alpha val="5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txStyles>
    <p:titleStyle>
      <a:lvl1pPr algn="ctr" defTabSz="4388900" rtl="0" eaLnBrk="1" latinLnBrk="0" hangingPunct="1">
        <a:spcBef>
          <a:spcPct val="0"/>
        </a:spcBef>
        <a:buNone/>
        <a:defRPr sz="8800" kern="1200">
          <a:solidFill>
            <a:schemeClr val="bg1"/>
          </a:solidFill>
          <a:latin typeface="Trebuchet MS" pitchFamily="34" charset="0"/>
          <a:ea typeface="+mj-ea"/>
          <a:cs typeface="+mj-cs"/>
        </a:defRPr>
      </a:lvl1pPr>
    </p:titleStyle>
    <p:bodyStyle>
      <a:lvl1pPr marL="1645838" indent="-1645838" algn="l" defTabSz="4388900" rtl="0" eaLnBrk="1" latinLnBrk="0" hangingPunct="1">
        <a:spcBef>
          <a:spcPct val="20000"/>
        </a:spcBef>
        <a:buFont typeface="Arial" pitchFamily="34" charset="0"/>
        <a:buChar char="•"/>
        <a:defRPr sz="15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5982" indent="-1371531" algn="l" defTabSz="4388900" rtl="0" eaLnBrk="1" latinLnBrk="0" hangingPunct="1">
        <a:spcBef>
          <a:spcPct val="20000"/>
        </a:spcBef>
        <a:buFont typeface="Arial" pitchFamily="34" charset="0"/>
        <a:buChar char="–"/>
        <a:defRPr sz="135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126" indent="-1097226" algn="l" defTabSz="4388900" rtl="0" eaLnBrk="1" latinLnBrk="0" hangingPunct="1">
        <a:spcBef>
          <a:spcPct val="20000"/>
        </a:spcBef>
        <a:buFont typeface="Arial" pitchFamily="34" charset="0"/>
        <a:buChar char="•"/>
        <a:defRPr sz="116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577" indent="-1097226" algn="l" defTabSz="4388900" rtl="0" eaLnBrk="1" latinLnBrk="0" hangingPunct="1">
        <a:spcBef>
          <a:spcPct val="20000"/>
        </a:spcBef>
        <a:buFont typeface="Arial" pitchFamily="34" charset="0"/>
        <a:buChar char="–"/>
        <a:defRPr sz="9600" kern="1200">
          <a:solidFill>
            <a:schemeClr val="tx1"/>
          </a:solidFill>
          <a:latin typeface="+mn-lt"/>
          <a:ea typeface="+mn-ea"/>
          <a:cs typeface="+mn-cs"/>
        </a:defRPr>
      </a:lvl4pPr>
      <a:lvl5pPr marL="9875026" indent="-1097226" algn="l" defTabSz="4388900" rtl="0" eaLnBrk="1" latinLnBrk="0" hangingPunct="1">
        <a:spcBef>
          <a:spcPct val="20000"/>
        </a:spcBef>
        <a:buFont typeface="Arial" pitchFamily="34" charset="0"/>
        <a:buChar char="»"/>
        <a:defRPr sz="9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69477" indent="-1097226" algn="l" defTabSz="438890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3926" indent="-1097226" algn="l" defTabSz="438890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8377" indent="-1097226" algn="l" defTabSz="438890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2827" indent="-1097226" algn="l" defTabSz="438890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451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8900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351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7801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252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6703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152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5603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5">
                <a:lumMod val="50000"/>
              </a:schemeClr>
            </a:gs>
            <a:gs pos="34000">
              <a:schemeClr val="tx2">
                <a:lumMod val="40000"/>
                <a:lumOff val="6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6"/>
          <p:cNvSpPr>
            <a:spLocks noChangeArrowheads="1"/>
          </p:cNvSpPr>
          <p:nvPr/>
        </p:nvSpPr>
        <p:spPr bwMode="auto">
          <a:xfrm>
            <a:off x="0" y="0"/>
            <a:ext cx="43891200" cy="48006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36" tIns="45717" rIns="91436" bIns="45717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0" y="4805363"/>
            <a:ext cx="43891200" cy="152400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52400">
            <a:noFill/>
            <a:miter lim="800000"/>
            <a:headEnd/>
            <a:tailEnd/>
          </a:ln>
          <a:effectLst/>
        </p:spPr>
        <p:txBody>
          <a:bodyPr wrap="none" lIns="91436" tIns="45717" rIns="91436" bIns="45717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1484177" y="32232601"/>
            <a:ext cx="2514600" cy="336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263" tIns="45623" rIns="91263" bIns="45623">
            <a:spAutoFit/>
          </a:bodyPr>
          <a:lstStyle/>
          <a:p>
            <a:pPr eaLnBrk="0" hangingPunct="0">
              <a:lnSpc>
                <a:spcPct val="65000"/>
              </a:lnSpc>
              <a:spcBef>
                <a:spcPct val="50000"/>
              </a:spcBef>
              <a:defRPr/>
            </a:pPr>
            <a:r>
              <a:rPr lang="en-US" sz="500" b="1" dirty="0" smtClean="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RESEARCH POSTER PRESENTATION </a:t>
            </a:r>
            <a:r>
              <a:rPr lang="en-US" sz="500" b="1" dirty="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DESIGN © </a:t>
            </a:r>
            <a:r>
              <a:rPr lang="en-US" sz="500" b="1" dirty="0" smtClean="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2012</a:t>
            </a:r>
            <a:endParaRPr lang="en-US" sz="500" b="1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  <a:p>
            <a:pPr eaLnBrk="0" hangingPunct="0">
              <a:lnSpc>
                <a:spcPct val="65000"/>
              </a:lnSpc>
              <a:spcBef>
                <a:spcPct val="50000"/>
              </a:spcBef>
              <a:defRPr/>
            </a:pPr>
            <a:r>
              <a:rPr lang="en-US" sz="1100" b="1" dirty="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www.PosterPresentations.com</a:t>
            </a:r>
          </a:p>
        </p:txBody>
      </p:sp>
      <p:sp>
        <p:nvSpPr>
          <p:cNvPr id="27" name="Rectangle 26"/>
          <p:cNvSpPr/>
          <p:nvPr/>
        </p:nvSpPr>
        <p:spPr>
          <a:xfrm>
            <a:off x="44222126" y="0"/>
            <a:ext cx="10050462" cy="329184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72" tIns="365741" rIns="182872" bIns="182872" rtlCol="0" anchor="t" anchorCtr="0"/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  <a:latin typeface="Trebuchet MS" pitchFamily="34" charset="0"/>
              </a:rPr>
              <a:t>QUICK</a:t>
            </a:r>
            <a:r>
              <a:rPr lang="en-US" sz="4000" b="1" baseline="0" dirty="0" smtClean="0">
                <a:solidFill>
                  <a:schemeClr val="bg1"/>
                </a:solidFill>
                <a:latin typeface="Trebuchet MS" pitchFamily="34" charset="0"/>
              </a:rPr>
              <a:t> TIPS</a:t>
            </a:r>
            <a:endParaRPr lang="en-US" sz="40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algn="ctr"/>
            <a:r>
              <a:rPr lang="en-US" sz="4000" b="1" dirty="0" smtClean="0">
                <a:solidFill>
                  <a:srgbClr val="FFFF00"/>
                </a:solidFill>
                <a:latin typeface="Trebuchet MS" pitchFamily="34" charset="0"/>
              </a:rPr>
              <a:t>(--THIS SECTION DOES NOT PRINT--)</a:t>
            </a:r>
          </a:p>
          <a:p>
            <a:pPr algn="ctr"/>
            <a:endParaRPr lang="en-US" sz="3200" b="1" dirty="0" smtClean="0">
              <a:latin typeface="Trebuchet MS" pitchFamily="34" charset="0"/>
            </a:endParaRPr>
          </a:p>
          <a:p>
            <a:pPr defTabSz="3134780"/>
            <a:r>
              <a:rPr lang="en-US" sz="3200" dirty="0" smtClean="0">
                <a:latin typeface="Trebuchet MS" pitchFamily="34" charset="0"/>
              </a:rPr>
              <a:t>This PowerPoint</a:t>
            </a:r>
            <a:r>
              <a:rPr lang="en-US" sz="3200" baseline="0" dirty="0" smtClean="0">
                <a:latin typeface="Trebuchet MS" pitchFamily="34" charset="0"/>
              </a:rPr>
              <a:t> template requires basic PowerPoint (version 2007 or newer) skills. Below is a list of commonly asked questions specific to this template. </a:t>
            </a:r>
            <a:br>
              <a:rPr lang="en-US" sz="3200" baseline="0" dirty="0" smtClean="0">
                <a:latin typeface="Trebuchet MS" pitchFamily="34" charset="0"/>
              </a:rPr>
            </a:br>
            <a:r>
              <a:rPr lang="en-US" sz="3200" baseline="0" dirty="0" smtClean="0">
                <a:latin typeface="Trebuchet MS" pitchFamily="34" charset="0"/>
              </a:rPr>
              <a:t>If you are using an older version of PowerPoint some template features may not work properly.</a:t>
            </a:r>
            <a:endParaRPr lang="en-US" sz="40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defTabSz="3134780"/>
            <a:endParaRPr lang="en-US" sz="40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algn="ctr"/>
            <a:r>
              <a:rPr lang="en-US" sz="4000" b="1" dirty="0" smtClean="0">
                <a:solidFill>
                  <a:schemeClr val="bg1"/>
                </a:solidFill>
                <a:latin typeface="Trebuchet MS" pitchFamily="34" charset="0"/>
              </a:rPr>
              <a:t>Using the template</a:t>
            </a:r>
            <a:endParaRPr lang="en-US" sz="4000" b="1" baseline="0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algn="ctr"/>
            <a:endParaRPr lang="en-US" sz="32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marL="0" marR="0" indent="0" algn="l" defTabSz="31347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smtClean="0">
                <a:solidFill>
                  <a:srgbClr val="FFFF00"/>
                </a:solidFill>
                <a:latin typeface="Trebuchet MS" pitchFamily="34" charset="0"/>
              </a:rPr>
              <a:t>Verifying the quality of your graphics</a:t>
            </a:r>
          </a:p>
          <a:p>
            <a:pPr defTabSz="3134780"/>
            <a:r>
              <a:rPr lang="en-US" sz="3200" dirty="0" smtClean="0">
                <a:latin typeface="Trebuchet MS" pitchFamily="34" charset="0"/>
              </a:rPr>
              <a:t>Go to the </a:t>
            </a:r>
            <a:r>
              <a:rPr lang="en-US" sz="3200" baseline="0" dirty="0" smtClean="0">
                <a:latin typeface="Trebuchet MS" pitchFamily="34" charset="0"/>
              </a:rPr>
              <a:t>VIEW menu and click on ZOOM to set your preferred magnification. This template is at 100% the size of the final poster. All text and graphics will be printed at 100% their size. To see what your poster will look like when printed, set the zoom to 100% and evaluate the quality of all your graphics before you submit your poster for printing.</a:t>
            </a:r>
            <a:br>
              <a:rPr lang="en-US" sz="3200" baseline="0" dirty="0" smtClean="0">
                <a:latin typeface="Trebuchet MS" pitchFamily="34" charset="0"/>
              </a:rPr>
            </a:br>
            <a:endParaRPr lang="en-US" sz="3200" baseline="0" dirty="0" smtClean="0">
              <a:latin typeface="Trebuchet MS" pitchFamily="34" charset="0"/>
            </a:endParaRPr>
          </a:p>
          <a:p>
            <a:pPr defTabSz="3134780"/>
            <a:r>
              <a:rPr lang="en-US" sz="3200" b="1" dirty="0" smtClean="0">
                <a:solidFill>
                  <a:srgbClr val="FFFF00"/>
                </a:solidFill>
                <a:latin typeface="Trebuchet MS" pitchFamily="34" charset="0"/>
              </a:rPr>
              <a:t>Using the placeholders</a:t>
            </a:r>
          </a:p>
          <a:p>
            <a:pPr defTabSz="3134780"/>
            <a:r>
              <a:rPr lang="en-US" sz="3200" baseline="0" dirty="0" smtClean="0">
                <a:latin typeface="Trebuchet MS" pitchFamily="34" charset="0"/>
              </a:rPr>
              <a:t>To add text to this template click inside a placeholder and type in or paste your text. To move a placeholder, click on it </a:t>
            </a:r>
            <a:r>
              <a:rPr lang="en-US" sz="3200" u="sng" baseline="0" dirty="0" smtClean="0">
                <a:latin typeface="Trebuchet MS" pitchFamily="34" charset="0"/>
              </a:rPr>
              <a:t>once</a:t>
            </a:r>
            <a:r>
              <a:rPr lang="en-US" sz="3200" baseline="0" dirty="0" smtClean="0">
                <a:latin typeface="Trebuchet MS" pitchFamily="34" charset="0"/>
              </a:rPr>
              <a:t> (to select it), place your cursor on its frame and your cursor will change to this symbol:         Then, click </a:t>
            </a:r>
            <a:r>
              <a:rPr lang="en-US" sz="3200" u="sng" baseline="0" dirty="0" smtClean="0">
                <a:latin typeface="Trebuchet MS" pitchFamily="34" charset="0"/>
              </a:rPr>
              <a:t>once</a:t>
            </a:r>
            <a:r>
              <a:rPr lang="en-US" sz="3200" baseline="0" dirty="0" smtClean="0">
                <a:latin typeface="Trebuchet MS" pitchFamily="34" charset="0"/>
              </a:rPr>
              <a:t> and drag it to its new location where you can resize it as needed. Additional placeholders can be found on the left side of this template.</a:t>
            </a:r>
          </a:p>
          <a:p>
            <a:pPr defTabSz="3134780"/>
            <a:endParaRPr lang="en-US" sz="3200" b="1" baseline="0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defTabSz="3134780"/>
            <a:r>
              <a:rPr lang="en-US" sz="3200" b="1" baseline="0" dirty="0" smtClean="0">
                <a:solidFill>
                  <a:srgbClr val="FFFF00"/>
                </a:solidFill>
                <a:latin typeface="Trebuchet MS" pitchFamily="34" charset="0"/>
              </a:rPr>
              <a:t>Modifying the layout</a:t>
            </a:r>
          </a:p>
          <a:p>
            <a:pPr defTabSz="3134780"/>
            <a:r>
              <a:rPr lang="en-US" sz="3200" dirty="0" smtClean="0">
                <a:latin typeface="Trebuchet MS" pitchFamily="34" charset="0"/>
              </a:rPr>
              <a:t>This template has four</a:t>
            </a:r>
            <a:endParaRPr lang="en-US" sz="3200" baseline="0" dirty="0" smtClean="0">
              <a:latin typeface="Trebuchet MS" pitchFamily="34" charset="0"/>
            </a:endParaRPr>
          </a:p>
          <a:p>
            <a:pPr defTabSz="3134780"/>
            <a:r>
              <a:rPr lang="en-US" sz="3200" baseline="0" dirty="0" smtClean="0">
                <a:latin typeface="Trebuchet MS" pitchFamily="34" charset="0"/>
              </a:rPr>
              <a:t>different column layouts. </a:t>
            </a:r>
          </a:p>
          <a:p>
            <a:pPr defTabSz="3134780"/>
            <a:r>
              <a:rPr lang="en-US" sz="3200" u="sng" baseline="0" dirty="0" smtClean="0">
                <a:latin typeface="Trebuchet MS" pitchFamily="34" charset="0"/>
              </a:rPr>
              <a:t>Right-click</a:t>
            </a:r>
            <a:r>
              <a:rPr lang="en-US" sz="3200" baseline="0" dirty="0" smtClean="0">
                <a:latin typeface="Trebuchet MS" pitchFamily="34" charset="0"/>
              </a:rPr>
              <a:t> your mouse</a:t>
            </a:r>
          </a:p>
          <a:p>
            <a:pPr defTabSz="3134780"/>
            <a:r>
              <a:rPr lang="en-US" sz="3200" baseline="0" dirty="0" smtClean="0">
                <a:latin typeface="Trebuchet MS" pitchFamily="34" charset="0"/>
              </a:rPr>
              <a:t>on the background and </a:t>
            </a:r>
          </a:p>
          <a:p>
            <a:pPr defTabSz="3134780"/>
            <a:r>
              <a:rPr lang="en-US" sz="3200" baseline="0" dirty="0" smtClean="0">
                <a:latin typeface="Trebuchet MS" pitchFamily="34" charset="0"/>
              </a:rPr>
              <a:t>click on “Layout” to see </a:t>
            </a:r>
          </a:p>
          <a:p>
            <a:pPr defTabSz="3134780"/>
            <a:r>
              <a:rPr lang="en-US" sz="3200" baseline="0" dirty="0" smtClean="0">
                <a:latin typeface="Trebuchet MS" pitchFamily="34" charset="0"/>
              </a:rPr>
              <a:t>the layout options.</a:t>
            </a:r>
            <a:endParaRPr lang="en-US" sz="3200" dirty="0" smtClean="0">
              <a:latin typeface="Trebuchet MS" pitchFamily="34" charset="0"/>
            </a:endParaRPr>
          </a:p>
          <a:p>
            <a:pPr marL="0" marR="0" indent="0" algn="l" defTabSz="31347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aseline="0" dirty="0" smtClean="0">
                <a:latin typeface="Trebuchet MS" pitchFamily="34" charset="0"/>
              </a:rPr>
              <a:t>The columns in the provided layouts are fixed and cannot be moved but advanced users can modify any layout by going to VIEW and then SLIDE MASTER.</a:t>
            </a:r>
          </a:p>
          <a:p>
            <a:pPr marL="0" marR="0" indent="0" algn="l" defTabSz="31347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200" baseline="0" dirty="0" smtClean="0">
              <a:latin typeface="Trebuchet MS" pitchFamily="34" charset="0"/>
            </a:endParaRPr>
          </a:p>
          <a:p>
            <a:pPr defTabSz="3134780"/>
            <a:r>
              <a:rPr lang="en-US" sz="3200" b="1" baseline="0" dirty="0" smtClean="0">
                <a:solidFill>
                  <a:srgbClr val="FFFF00"/>
                </a:solidFill>
                <a:latin typeface="Trebuchet MS" pitchFamily="34" charset="0"/>
              </a:rPr>
              <a:t>Importing text and graphics from external sources</a:t>
            </a:r>
          </a:p>
          <a:p>
            <a:pPr defTabSz="3134780"/>
            <a:r>
              <a:rPr lang="en-US" sz="3200" b="1" u="sng" baseline="0" dirty="0" smtClean="0">
                <a:latin typeface="Trebuchet MS" pitchFamily="34" charset="0"/>
              </a:rPr>
              <a:t>TEXT: </a:t>
            </a:r>
            <a:r>
              <a:rPr lang="en-US" sz="3200" baseline="0" dirty="0" smtClean="0">
                <a:latin typeface="Trebuchet MS" pitchFamily="34" charset="0"/>
              </a:rPr>
              <a:t>Paste or type your text into a pre-existing placeholder or drag in a new placeholder from the left side of the template. Move it anywhere as needed.</a:t>
            </a:r>
          </a:p>
          <a:p>
            <a:pPr defTabSz="3134780"/>
            <a:r>
              <a:rPr lang="en-US" sz="3200" b="1" u="sng" baseline="0" dirty="0" smtClean="0">
                <a:latin typeface="Trebuchet MS" pitchFamily="34" charset="0"/>
              </a:rPr>
              <a:t>PHOTOS: </a:t>
            </a:r>
            <a:r>
              <a:rPr lang="en-US" sz="3200" baseline="0" dirty="0" smtClean="0">
                <a:latin typeface="Trebuchet MS" pitchFamily="34" charset="0"/>
              </a:rPr>
              <a:t>Drag in a picture placeholder, size it </a:t>
            </a:r>
            <a:r>
              <a:rPr lang="en-US" sz="3200" u="sng" baseline="0" dirty="0" smtClean="0">
                <a:latin typeface="Trebuchet MS" pitchFamily="34" charset="0"/>
              </a:rPr>
              <a:t>first</a:t>
            </a:r>
            <a:r>
              <a:rPr lang="en-US" sz="3200" baseline="0" dirty="0" smtClean="0">
                <a:latin typeface="Trebuchet MS" pitchFamily="34" charset="0"/>
              </a:rPr>
              <a:t>, click in it and insert a photo from the menu.</a:t>
            </a:r>
          </a:p>
          <a:p>
            <a:pPr defTabSz="3134780"/>
            <a:r>
              <a:rPr lang="en-US" sz="3200" b="1" u="sng" baseline="0" dirty="0" smtClean="0">
                <a:latin typeface="Trebuchet MS" pitchFamily="34" charset="0"/>
              </a:rPr>
              <a:t>TABLES: </a:t>
            </a:r>
            <a:r>
              <a:rPr lang="en-US" sz="3200" baseline="0" dirty="0" smtClean="0">
                <a:latin typeface="Trebuchet MS" pitchFamily="34" charset="0"/>
              </a:rPr>
              <a:t>You can copy and paste a table from an external document onto this poster template. To adjust  the way the text fits within the cells of a table that has been pasted, </a:t>
            </a:r>
            <a:r>
              <a:rPr lang="en-US" sz="3200" u="sng" baseline="0" dirty="0" smtClean="0">
                <a:latin typeface="Trebuchet MS" pitchFamily="34" charset="0"/>
              </a:rPr>
              <a:t>right-click</a:t>
            </a:r>
            <a:r>
              <a:rPr lang="en-US" sz="3200" baseline="0" dirty="0" smtClean="0">
                <a:latin typeface="Trebuchet MS" pitchFamily="34" charset="0"/>
              </a:rPr>
              <a:t> on the table, click FORMAT SHAPE  then click on TEXT BOX and change the INTERNAL MARGIN values to 0.25</a:t>
            </a:r>
          </a:p>
          <a:p>
            <a:pPr defTabSz="3134780"/>
            <a:endParaRPr lang="en-US" sz="3200" baseline="0" dirty="0" smtClean="0">
              <a:latin typeface="Trebuchet MS" pitchFamily="34" charset="0"/>
            </a:endParaRPr>
          </a:p>
          <a:p>
            <a:pPr defTabSz="3134780"/>
            <a:r>
              <a:rPr lang="en-US" sz="3200" b="1" baseline="0" dirty="0" smtClean="0">
                <a:solidFill>
                  <a:srgbClr val="FFFF00"/>
                </a:solidFill>
                <a:latin typeface="Trebuchet MS" pitchFamily="34" charset="0"/>
              </a:rPr>
              <a:t>Modifying the color scheme</a:t>
            </a:r>
          </a:p>
          <a:p>
            <a:pPr defTabSz="3134780"/>
            <a:r>
              <a:rPr lang="en-US" sz="3200" baseline="0" dirty="0" smtClean="0">
                <a:latin typeface="Trebuchet MS" pitchFamily="34" charset="0"/>
              </a:rPr>
              <a:t>To change the color scheme of this template go to the “Design” menu and click on “Colors”. You can choose from the provide color combinations or you can create your own.</a:t>
            </a:r>
          </a:p>
          <a:p>
            <a:pPr defTabSz="3134780"/>
            <a:endParaRPr lang="en-US" sz="3200" baseline="0" dirty="0" smtClean="0">
              <a:latin typeface="Trebuchet MS" pitchFamily="34" charset="0"/>
            </a:endParaRPr>
          </a:p>
          <a:p>
            <a:pPr defTabSz="3134780"/>
            <a:endParaRPr lang="en-US" sz="3200" baseline="0" dirty="0" smtClean="0">
              <a:latin typeface="Trebuchet MS" pitchFamily="34" charset="0"/>
            </a:endParaRPr>
          </a:p>
          <a:p>
            <a:pPr defTabSz="4389219"/>
            <a:endParaRPr lang="en-US" sz="2000" baseline="0" dirty="0" smtClean="0">
              <a:latin typeface="Trebuchet MS" pitchFamily="34" charset="0"/>
            </a:endParaRPr>
          </a:p>
          <a:p>
            <a:pPr defTabSz="4389219"/>
            <a:endParaRPr lang="en-US" sz="2000" dirty="0" smtClean="0">
              <a:latin typeface="Trebuchet MS" pitchFamily="34" charset="0"/>
            </a:endParaRPr>
          </a:p>
          <a:p>
            <a:pPr algn="ctr"/>
            <a:endParaRPr lang="en-US" sz="20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defTabSz="4389219"/>
            <a:endParaRPr lang="en-US" sz="20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algn="ctr"/>
            <a:endParaRPr lang="en-US" sz="3200" b="1" dirty="0">
              <a:latin typeface="Trebuchet MS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-13946601" y="-77485"/>
            <a:ext cx="13577436" cy="329184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72" tIns="365741" rIns="182872" bIns="182872" rtlCol="0" anchor="t" anchorCtr="0"/>
          <a:lstStyle/>
          <a:p>
            <a:pPr algn="ctr"/>
            <a:r>
              <a:rPr lang="en-US" sz="4400" b="1" dirty="0" smtClean="0">
                <a:solidFill>
                  <a:schemeClr val="bg1"/>
                </a:solidFill>
                <a:latin typeface="Trebuchet MS" pitchFamily="34" charset="0"/>
              </a:rPr>
              <a:t>QUICK DESIGN</a:t>
            </a:r>
            <a:r>
              <a:rPr lang="en-US" sz="4400" b="1" baseline="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400" b="1" dirty="0" smtClean="0">
                <a:solidFill>
                  <a:schemeClr val="bg1"/>
                </a:solidFill>
                <a:latin typeface="Trebuchet MS" pitchFamily="34" charset="0"/>
              </a:rPr>
              <a:t>GUIDE</a:t>
            </a:r>
          </a:p>
          <a:p>
            <a:pPr algn="ctr"/>
            <a:r>
              <a:rPr lang="en-US" sz="4000" b="1" dirty="0" smtClean="0">
                <a:solidFill>
                  <a:srgbClr val="FFFF00"/>
                </a:solidFill>
                <a:latin typeface="Trebuchet MS" pitchFamily="34" charset="0"/>
              </a:rPr>
              <a:t>(--THIS SECTION DOES NOT PRINT--)</a:t>
            </a:r>
          </a:p>
          <a:p>
            <a:pPr algn="ctr"/>
            <a:endParaRPr lang="en-US" sz="3200" b="1" dirty="0" smtClean="0">
              <a:latin typeface="Trebuchet MS" pitchFamily="34" charset="0"/>
            </a:endParaRPr>
          </a:p>
          <a:p>
            <a:pPr defTabSz="4389219"/>
            <a:r>
              <a:rPr lang="en-US" sz="3200" dirty="0" smtClean="0">
                <a:latin typeface="Trebuchet MS" pitchFamily="34" charset="0"/>
              </a:rPr>
              <a:t>This PowerPoint</a:t>
            </a:r>
            <a:r>
              <a:rPr lang="en-US" sz="3200" baseline="0" dirty="0" smtClean="0">
                <a:latin typeface="Trebuchet MS" pitchFamily="34" charset="0"/>
              </a:rPr>
              <a:t> </a:t>
            </a:r>
            <a:r>
              <a:rPr lang="en-US" sz="3200" dirty="0" smtClean="0">
                <a:latin typeface="Trebuchet MS" pitchFamily="34" charset="0"/>
              </a:rPr>
              <a:t>2007 template produces</a:t>
            </a:r>
            <a:r>
              <a:rPr lang="en-US" sz="3200" baseline="0" dirty="0" smtClean="0">
                <a:latin typeface="Trebuchet MS" pitchFamily="34" charset="0"/>
              </a:rPr>
              <a:t> </a:t>
            </a:r>
            <a:r>
              <a:rPr lang="en-US" sz="3200" dirty="0" smtClean="0">
                <a:latin typeface="Trebuchet MS" pitchFamily="34" charset="0"/>
              </a:rPr>
              <a:t>a 36”x48” professional  poster. It</a:t>
            </a:r>
            <a:r>
              <a:rPr lang="en-US" sz="3200" baseline="0" dirty="0" smtClean="0">
                <a:latin typeface="Trebuchet MS" pitchFamily="34" charset="0"/>
              </a:rPr>
              <a:t> </a:t>
            </a:r>
            <a:r>
              <a:rPr lang="en-US" sz="3200" dirty="0" smtClean="0">
                <a:latin typeface="Trebuchet MS" pitchFamily="34" charset="0"/>
              </a:rPr>
              <a:t>will save you valuable time placing titles, subtitles,</a:t>
            </a:r>
            <a:r>
              <a:rPr lang="en-US" sz="3200" baseline="0" dirty="0" smtClean="0">
                <a:latin typeface="Trebuchet MS" pitchFamily="34" charset="0"/>
              </a:rPr>
              <a:t> text, and graphics</a:t>
            </a:r>
            <a:r>
              <a:rPr lang="en-US" sz="3200" dirty="0" smtClean="0">
                <a:latin typeface="Trebuchet MS" pitchFamily="34" charset="0"/>
              </a:rPr>
              <a:t>. </a:t>
            </a:r>
          </a:p>
          <a:p>
            <a:pPr defTabSz="4389219"/>
            <a:endParaRPr lang="en-US" sz="3200" dirty="0" smtClean="0">
              <a:latin typeface="Trebuchet MS" pitchFamily="34" charset="0"/>
            </a:endParaRPr>
          </a:p>
          <a:p>
            <a:pPr defTabSz="4389219"/>
            <a:r>
              <a:rPr lang="en-US" sz="3200" dirty="0" smtClean="0">
                <a:latin typeface="Trebuchet MS" pitchFamily="34" charset="0"/>
              </a:rPr>
              <a:t>Use it to create your presentation. Then send</a:t>
            </a:r>
            <a:r>
              <a:rPr lang="en-US" sz="3200" baseline="0" dirty="0" smtClean="0">
                <a:latin typeface="Trebuchet MS" pitchFamily="34" charset="0"/>
              </a:rPr>
              <a:t> it </a:t>
            </a:r>
            <a:r>
              <a:rPr lang="en-US" sz="3200" dirty="0" smtClean="0">
                <a:latin typeface="Trebuchet MS" pitchFamily="34" charset="0"/>
              </a:rPr>
              <a:t>to </a:t>
            </a:r>
            <a:r>
              <a:rPr lang="en-US" sz="3200" b="1" dirty="0" smtClean="0">
                <a:latin typeface="Trebuchet MS" pitchFamily="34" charset="0"/>
              </a:rPr>
              <a:t>PosterPresentations.com</a:t>
            </a:r>
            <a:r>
              <a:rPr lang="en-US" sz="3200" dirty="0" smtClean="0">
                <a:latin typeface="Trebuchet MS" pitchFamily="34" charset="0"/>
              </a:rPr>
              <a:t> for premium quality, same day affordable printing.</a:t>
            </a:r>
            <a:br>
              <a:rPr lang="en-US" sz="3200" dirty="0" smtClean="0">
                <a:latin typeface="Trebuchet MS" pitchFamily="34" charset="0"/>
              </a:rPr>
            </a:br>
            <a:endParaRPr lang="en-US" sz="3200" dirty="0" smtClean="0">
              <a:latin typeface="Trebuchet MS" pitchFamily="34" charset="0"/>
            </a:endParaRPr>
          </a:p>
          <a:p>
            <a:pPr defTabSz="4389219"/>
            <a:r>
              <a:rPr lang="en-US" sz="3200" dirty="0" smtClean="0">
                <a:latin typeface="Trebuchet MS" pitchFamily="34" charset="0"/>
              </a:rPr>
              <a:t>We provide a series of </a:t>
            </a:r>
            <a:r>
              <a:rPr lang="en-US" sz="3200" b="1" dirty="0" smtClean="0">
                <a:latin typeface="Trebuchet MS" pitchFamily="34" charset="0"/>
              </a:rPr>
              <a:t>online tutorials</a:t>
            </a:r>
            <a:r>
              <a:rPr lang="en-US" sz="3200" dirty="0" smtClean="0">
                <a:latin typeface="Trebuchet MS" pitchFamily="34" charset="0"/>
              </a:rPr>
              <a:t> that will guide you through the poster design process and answer your poster production questions. </a:t>
            </a:r>
          </a:p>
          <a:p>
            <a:pPr defTabSz="4389219"/>
            <a:endParaRPr lang="en-US" sz="3200" dirty="0" smtClean="0">
              <a:latin typeface="Trebuchet MS" pitchFamily="34" charset="0"/>
            </a:endParaRPr>
          </a:p>
          <a:p>
            <a:pPr defTabSz="4389219"/>
            <a:r>
              <a:rPr lang="en-US" sz="3200" dirty="0" smtClean="0">
                <a:latin typeface="Trebuchet MS" pitchFamily="34" charset="0"/>
              </a:rPr>
              <a:t>View our online</a:t>
            </a:r>
            <a:r>
              <a:rPr lang="en-US" sz="3200" baseline="0" dirty="0" smtClean="0">
                <a:latin typeface="Trebuchet MS" pitchFamily="34" charset="0"/>
              </a:rPr>
              <a:t> tutorials at:</a:t>
            </a:r>
            <a:r>
              <a:rPr lang="en-US" sz="3200" dirty="0" smtClean="0">
                <a:latin typeface="Trebuchet MS" pitchFamily="34" charset="0"/>
              </a:rPr>
              <a:t/>
            </a:r>
            <a:br>
              <a:rPr lang="en-US" sz="3200" dirty="0" smtClean="0">
                <a:latin typeface="Trebuchet MS" pitchFamily="34" charset="0"/>
              </a:rPr>
            </a:br>
            <a:r>
              <a:rPr lang="en-US" sz="3200" dirty="0" smtClean="0">
                <a:solidFill>
                  <a:srgbClr val="FFFF00"/>
                </a:solidFill>
                <a:latin typeface="Trebuchet MS" pitchFamily="34" charset="0"/>
              </a:rPr>
              <a:t> http://bit.ly/Poster_creation_help </a:t>
            </a:r>
            <a:r>
              <a:rPr lang="en-US" sz="3200" dirty="0" smtClean="0">
                <a:latin typeface="Trebuchet MS" pitchFamily="34" charset="0"/>
              </a:rPr>
              <a:t/>
            </a:r>
            <a:br>
              <a:rPr lang="en-US" sz="3200" dirty="0" smtClean="0">
                <a:latin typeface="Trebuchet MS" pitchFamily="34" charset="0"/>
              </a:rPr>
            </a:br>
            <a:r>
              <a:rPr lang="en-US" sz="3200" dirty="0" smtClean="0">
                <a:latin typeface="Trebuchet MS" pitchFamily="34" charset="0"/>
              </a:rPr>
              <a:t>(copy</a:t>
            </a:r>
            <a:r>
              <a:rPr lang="en-US" sz="3200" baseline="0" dirty="0" smtClean="0">
                <a:latin typeface="Trebuchet MS" pitchFamily="34" charset="0"/>
              </a:rPr>
              <a:t> and paste the link into your web browser).</a:t>
            </a:r>
          </a:p>
          <a:p>
            <a:pPr defTabSz="4389219"/>
            <a:endParaRPr lang="en-US" sz="3200" dirty="0" smtClean="0">
              <a:latin typeface="Trebuchet MS" pitchFamily="34" charset="0"/>
            </a:endParaRPr>
          </a:p>
          <a:p>
            <a:pPr defTabSz="4389219"/>
            <a:r>
              <a:rPr lang="en-US" sz="3200" dirty="0" smtClean="0">
                <a:latin typeface="Trebuchet MS" pitchFamily="34" charset="0"/>
              </a:rPr>
              <a:t>For assistance and to order your printed poster</a:t>
            </a:r>
            <a:r>
              <a:rPr lang="en-US" sz="3200" dirty="0" smtClean="0">
                <a:solidFill>
                  <a:schemeClr val="bg1"/>
                </a:solidFill>
                <a:latin typeface="Trebuchet MS" pitchFamily="34" charset="0"/>
              </a:rPr>
              <a:t> call </a:t>
            </a:r>
            <a:r>
              <a:rPr lang="en-US" sz="3200" b="1" dirty="0" smtClean="0">
                <a:solidFill>
                  <a:srgbClr val="FFFF00"/>
                </a:solidFill>
                <a:latin typeface="Trebuchet MS" pitchFamily="34" charset="0"/>
              </a:rPr>
              <a:t>PosterPresentations.com</a:t>
            </a:r>
            <a:r>
              <a:rPr lang="en-US" sz="3200" dirty="0" smtClean="0">
                <a:solidFill>
                  <a:srgbClr val="FFFF00"/>
                </a:solidFill>
                <a:latin typeface="Trebuchet MS" pitchFamily="34" charset="0"/>
              </a:rPr>
              <a:t> </a:t>
            </a:r>
            <a:r>
              <a:rPr lang="en-US" sz="3200" dirty="0" smtClean="0">
                <a:latin typeface="Trebuchet MS" pitchFamily="34" charset="0"/>
              </a:rPr>
              <a:t>at </a:t>
            </a:r>
            <a:r>
              <a:rPr lang="en-US" sz="4000" b="1" dirty="0" smtClean="0">
                <a:solidFill>
                  <a:srgbClr val="FFFF00"/>
                </a:solidFill>
                <a:latin typeface="Trebuchet MS" pitchFamily="34" charset="0"/>
              </a:rPr>
              <a:t>1.866.649.3004</a:t>
            </a:r>
          </a:p>
          <a:p>
            <a:pPr defTabSz="4389219"/>
            <a:endParaRPr lang="en-US" sz="40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defTabSz="4389219"/>
            <a:endParaRPr lang="en-US" sz="40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algn="ctr"/>
            <a:r>
              <a:rPr lang="en-US" sz="4400" b="1" dirty="0" smtClean="0">
                <a:solidFill>
                  <a:schemeClr val="bg1"/>
                </a:solidFill>
                <a:latin typeface="Trebuchet MS" pitchFamily="34" charset="0"/>
              </a:rPr>
              <a:t>Object Placeholders</a:t>
            </a:r>
          </a:p>
          <a:p>
            <a:pPr algn="ctr"/>
            <a:endParaRPr lang="en-US" sz="44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defTabSz="4389219"/>
            <a:r>
              <a:rPr lang="en-US" sz="3200" dirty="0" smtClean="0">
                <a:latin typeface="Trebuchet MS" pitchFamily="34" charset="0"/>
              </a:rPr>
              <a:t>Use the placeholders provided below to add new elements to your poster:</a:t>
            </a:r>
            <a:r>
              <a:rPr lang="en-US" sz="3200" baseline="0" dirty="0" smtClean="0">
                <a:latin typeface="Trebuchet MS" pitchFamily="34" charset="0"/>
              </a:rPr>
              <a:t> </a:t>
            </a:r>
            <a:r>
              <a:rPr lang="en-US" sz="3200" dirty="0" smtClean="0">
                <a:latin typeface="Trebuchet MS" pitchFamily="34" charset="0"/>
              </a:rPr>
              <a:t>Drag a placeholder onto the</a:t>
            </a:r>
            <a:r>
              <a:rPr lang="en-US" sz="3200" baseline="0" dirty="0" smtClean="0">
                <a:latin typeface="Trebuchet MS" pitchFamily="34" charset="0"/>
              </a:rPr>
              <a:t> poster area,</a:t>
            </a:r>
            <a:r>
              <a:rPr lang="en-US" sz="3200" dirty="0" smtClean="0">
                <a:latin typeface="Trebuchet MS" pitchFamily="34" charset="0"/>
              </a:rPr>
              <a:t> size it, and click it to edit.</a:t>
            </a:r>
          </a:p>
          <a:p>
            <a:pPr defTabSz="4389219"/>
            <a:endParaRPr lang="en-US" sz="3200" dirty="0" smtClean="0">
              <a:latin typeface="Trebuchet MS" pitchFamily="34" charset="0"/>
            </a:endParaRPr>
          </a:p>
          <a:p>
            <a:pPr defTabSz="4389219"/>
            <a:r>
              <a:rPr lang="en-US" sz="3200" b="1" dirty="0" smtClean="0">
                <a:solidFill>
                  <a:srgbClr val="FFFF00"/>
                </a:solidFill>
                <a:latin typeface="Trebuchet MS" pitchFamily="34" charset="0"/>
              </a:rPr>
              <a:t>Section Header placeholder</a:t>
            </a:r>
          </a:p>
          <a:p>
            <a:pPr defTabSz="4389219"/>
            <a:r>
              <a:rPr lang="en-US" sz="3200" dirty="0" smtClean="0">
                <a:latin typeface="Trebuchet MS" pitchFamily="34" charset="0"/>
              </a:rPr>
              <a:t>Move</a:t>
            </a:r>
            <a:r>
              <a:rPr lang="en-US" sz="3200" baseline="0" dirty="0" smtClean="0">
                <a:latin typeface="Trebuchet MS" pitchFamily="34" charset="0"/>
              </a:rPr>
              <a:t> this preformatted section header placeholder to the poster area to add another section header. Use section headers to separate topics or concepts within your presentation. </a:t>
            </a:r>
          </a:p>
          <a:p>
            <a:pPr defTabSz="4389219"/>
            <a:endParaRPr lang="en-US" sz="3200" baseline="0" dirty="0" smtClean="0">
              <a:latin typeface="Trebuchet MS" pitchFamily="34" charset="0"/>
            </a:endParaRPr>
          </a:p>
          <a:p>
            <a:pPr defTabSz="4389219"/>
            <a:endParaRPr lang="en-US" sz="3200" dirty="0" smtClean="0">
              <a:latin typeface="Trebuchet MS" pitchFamily="34" charset="0"/>
            </a:endParaRPr>
          </a:p>
          <a:p>
            <a:pPr defTabSz="4389219"/>
            <a:endParaRPr lang="en-US" sz="32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defTabSz="4389219"/>
            <a:r>
              <a:rPr lang="en-US" sz="3200" b="1" dirty="0" smtClean="0">
                <a:solidFill>
                  <a:srgbClr val="FFFF00"/>
                </a:solidFill>
                <a:latin typeface="Trebuchet MS" pitchFamily="34" charset="0"/>
              </a:rPr>
              <a:t>Text placeholder</a:t>
            </a:r>
          </a:p>
          <a:p>
            <a:pPr defTabSz="4389219"/>
            <a:r>
              <a:rPr lang="en-US" sz="3200" baseline="0" dirty="0" smtClean="0">
                <a:latin typeface="Trebuchet MS" pitchFamily="34" charset="0"/>
              </a:rPr>
              <a:t>Move this preformatted text placeholder to the poster to add a new body of text.</a:t>
            </a:r>
          </a:p>
          <a:p>
            <a:pPr defTabSz="4389219"/>
            <a:endParaRPr lang="en-US" sz="3200" baseline="0" dirty="0" smtClean="0">
              <a:latin typeface="Trebuchet MS" pitchFamily="34" charset="0"/>
            </a:endParaRPr>
          </a:p>
          <a:p>
            <a:pPr defTabSz="4389219"/>
            <a:endParaRPr lang="en-US" sz="3200" baseline="0" dirty="0" smtClean="0">
              <a:latin typeface="Trebuchet MS" pitchFamily="34" charset="0"/>
            </a:endParaRPr>
          </a:p>
          <a:p>
            <a:pPr defTabSz="4389219"/>
            <a:endParaRPr lang="en-US" sz="3200" baseline="0" dirty="0" smtClean="0">
              <a:latin typeface="Trebuchet MS" pitchFamily="34" charset="0"/>
            </a:endParaRPr>
          </a:p>
          <a:p>
            <a:pPr defTabSz="4389219"/>
            <a:endParaRPr lang="en-US" sz="3200" b="1" baseline="0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defTabSz="4389219"/>
            <a:r>
              <a:rPr lang="en-US" sz="3200" b="1" baseline="0" dirty="0" smtClean="0">
                <a:solidFill>
                  <a:srgbClr val="FFFF00"/>
                </a:solidFill>
                <a:latin typeface="Trebuchet MS" pitchFamily="34" charset="0"/>
              </a:rPr>
              <a:t>Picture placeholder</a:t>
            </a:r>
          </a:p>
          <a:p>
            <a:pPr defTabSz="4389219"/>
            <a:r>
              <a:rPr lang="en-US" sz="3200" baseline="0" dirty="0" smtClean="0">
                <a:latin typeface="Trebuchet MS" pitchFamily="34" charset="0"/>
              </a:rPr>
              <a:t>Move this graphic placeholder onto your poster, size it first, and then click it to add a picture to the poster.</a:t>
            </a:r>
          </a:p>
          <a:p>
            <a:pPr defTabSz="4389219"/>
            <a:endParaRPr lang="en-US" sz="3200" baseline="0" dirty="0" smtClean="0">
              <a:latin typeface="Trebuchet MS" pitchFamily="34" charset="0"/>
            </a:endParaRPr>
          </a:p>
          <a:p>
            <a:pPr defTabSz="4389219"/>
            <a:endParaRPr lang="en-US" sz="3200" baseline="0" dirty="0" smtClean="0">
              <a:latin typeface="Trebuchet MS" pitchFamily="34" charset="0"/>
            </a:endParaRPr>
          </a:p>
          <a:p>
            <a:pPr defTabSz="4389219"/>
            <a:endParaRPr lang="en-US" sz="3200" baseline="0" dirty="0" smtClean="0">
              <a:latin typeface="Trebuchet MS" pitchFamily="34" charset="0"/>
            </a:endParaRPr>
          </a:p>
          <a:p>
            <a:pPr algn="ctr"/>
            <a:endParaRPr lang="en-US" sz="44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algn="ctr"/>
            <a:endParaRPr lang="en-US" sz="44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algn="ctr"/>
            <a:endParaRPr lang="en-US" sz="44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algn="ctr"/>
            <a:endParaRPr lang="en-US" sz="44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defTabSz="4389219"/>
            <a:endParaRPr lang="en-US" sz="3200" dirty="0" smtClean="0">
              <a:latin typeface="Trebuchet MS" pitchFamily="34" charset="0"/>
            </a:endParaRPr>
          </a:p>
          <a:p>
            <a:pPr algn="ctr"/>
            <a:endParaRPr lang="en-US" sz="32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defTabSz="4389219"/>
            <a:endParaRPr lang="en-US" sz="32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algn="ctr"/>
            <a:endParaRPr lang="en-US" sz="4400" b="1" dirty="0">
              <a:latin typeface="Trebuchet MS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-13946601" y="17054234"/>
            <a:ext cx="13534339" cy="7772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7" rIns="91436" bIns="45717" rtlCol="0" anchor="ctr"/>
          <a:lstStyle/>
          <a:p>
            <a:pPr algn="ctr"/>
            <a:endParaRPr lang="en-US" dirty="0"/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098247" y="15525143"/>
            <a:ext cx="4741366" cy="3058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342926" y="13118821"/>
            <a:ext cx="590550" cy="438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32" name="TextBox 31"/>
          <p:cNvSpPr txBox="1"/>
          <p:nvPr/>
        </p:nvSpPr>
        <p:spPr>
          <a:xfrm>
            <a:off x="44487740" y="30588807"/>
            <a:ext cx="9160286" cy="2185208"/>
          </a:xfrm>
          <a:prstGeom prst="rect">
            <a:avLst/>
          </a:prstGeom>
          <a:noFill/>
        </p:spPr>
        <p:txBody>
          <a:bodyPr wrap="square" lIns="91436" tIns="45717" rIns="91436" bIns="45717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© 2012 PosterPresentations.com</a:t>
            </a:r>
            <a:br>
              <a:rPr lang="en-US" sz="3600" dirty="0" smtClean="0">
                <a:solidFill>
                  <a:schemeClr val="bg1"/>
                </a:solidFill>
              </a:rPr>
            </a:br>
            <a:r>
              <a:rPr lang="en-US" sz="3600" dirty="0" smtClean="0">
                <a:solidFill>
                  <a:schemeClr val="bg1"/>
                </a:solidFill>
              </a:rPr>
              <a:t>    </a:t>
            </a:r>
            <a:r>
              <a:rPr lang="en-US" sz="3200" dirty="0" smtClean="0">
                <a:solidFill>
                  <a:schemeClr val="bg1"/>
                </a:solidFill>
              </a:rPr>
              <a:t>2117 Fourth Street ,</a:t>
            </a:r>
            <a:r>
              <a:rPr lang="en-US" sz="3200" baseline="0" dirty="0" smtClean="0">
                <a:solidFill>
                  <a:schemeClr val="bg1"/>
                </a:solidFill>
              </a:rPr>
              <a:t> Unit C</a:t>
            </a:r>
            <a:br>
              <a:rPr lang="en-US" sz="3200" baseline="0" dirty="0" smtClean="0">
                <a:solidFill>
                  <a:schemeClr val="bg1"/>
                </a:solidFill>
              </a:rPr>
            </a:br>
            <a:r>
              <a:rPr lang="en-US" sz="3200" baseline="0" dirty="0" smtClean="0">
                <a:solidFill>
                  <a:schemeClr val="bg1"/>
                </a:solidFill>
              </a:rPr>
              <a:t>    Berkeley CA 94710</a:t>
            </a:r>
            <a:br>
              <a:rPr lang="en-US" sz="3200" baseline="0" dirty="0" smtClean="0">
                <a:solidFill>
                  <a:schemeClr val="bg1"/>
                </a:solidFill>
              </a:rPr>
            </a:br>
            <a:r>
              <a:rPr lang="en-US" sz="3200" baseline="0" dirty="0" smtClean="0">
                <a:solidFill>
                  <a:schemeClr val="bg1"/>
                </a:solidFill>
              </a:rPr>
              <a:t>    </a:t>
            </a:r>
            <a:r>
              <a:rPr lang="en-US" sz="3200" b="1" baseline="0" dirty="0" smtClean="0">
                <a:solidFill>
                  <a:srgbClr val="FFFF00"/>
                </a:solidFill>
              </a:rPr>
              <a:t>posterpresenter@gmail.com</a:t>
            </a:r>
            <a:endParaRPr lang="en-US" sz="3600" b="1" dirty="0">
              <a:solidFill>
                <a:srgbClr val="FFFF00"/>
              </a:solidFill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-13686139" y="31638625"/>
            <a:ext cx="13200441" cy="1090621"/>
            <a:chOff x="44242388" y="28054064"/>
            <a:chExt cx="9771398" cy="1090621"/>
          </a:xfrm>
        </p:grpSpPr>
        <p:sp>
          <p:nvSpPr>
            <p:cNvPr id="34" name="Rounded Rectangle 33"/>
            <p:cNvSpPr/>
            <p:nvPr userDrawn="1"/>
          </p:nvSpPr>
          <p:spPr>
            <a:xfrm>
              <a:off x="44242388" y="28054064"/>
              <a:ext cx="9771397" cy="109062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5" name="Picture 7" descr="http://t2.gstatic.com/images?q=tbn:ANd9GcR4APHC6TT9w54M2zn_pvCiBxUNcspYPoVxirLRphBoJabfSvu7zw">
              <a:hlinkClick r:id="rId5"/>
            </p:cNvPr>
            <p:cNvPicPr>
              <a:picLocks noChangeAspect="1" noChangeArrowheads="1"/>
            </p:cNvPicPr>
            <p:nvPr userDrawn="1"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4341112" y="28126635"/>
              <a:ext cx="914400" cy="914400"/>
            </a:xfrm>
            <a:prstGeom prst="rect">
              <a:avLst/>
            </a:prstGeom>
            <a:noFill/>
          </p:spPr>
        </p:pic>
        <p:sp>
          <p:nvSpPr>
            <p:cNvPr id="36" name="TextBox 35"/>
            <p:cNvSpPr txBox="1"/>
            <p:nvPr userDrawn="1"/>
          </p:nvSpPr>
          <p:spPr>
            <a:xfrm>
              <a:off x="45342598" y="28154090"/>
              <a:ext cx="8671188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00" dirty="0" smtClean="0">
                  <a:solidFill>
                    <a:schemeClr val="tx2"/>
                  </a:solidFill>
                  <a:latin typeface="Trebuchet MS" pitchFamily="34" charset="0"/>
                </a:rPr>
                <a:t>Student</a:t>
              </a:r>
              <a:r>
                <a:rPr lang="en-US" sz="2600" baseline="0" dirty="0" smtClean="0">
                  <a:solidFill>
                    <a:schemeClr val="tx2"/>
                  </a:solidFill>
                  <a:latin typeface="Trebuchet MS" pitchFamily="34" charset="0"/>
                </a:rPr>
                <a:t> discounts are available on our </a:t>
              </a:r>
              <a:r>
                <a:rPr lang="en-US" sz="2600" baseline="0" dirty="0" err="1" smtClean="0">
                  <a:solidFill>
                    <a:schemeClr val="tx2"/>
                  </a:solidFill>
                  <a:latin typeface="Trebuchet MS" pitchFamily="34" charset="0"/>
                </a:rPr>
                <a:t>Facebook</a:t>
              </a:r>
              <a:r>
                <a:rPr lang="en-US" sz="2600" baseline="0" dirty="0" smtClean="0">
                  <a:solidFill>
                    <a:schemeClr val="tx2"/>
                  </a:solidFill>
                  <a:latin typeface="Trebuchet MS" pitchFamily="34" charset="0"/>
                </a:rPr>
                <a:t> page.</a:t>
              </a:r>
              <a:br>
                <a:rPr lang="en-US" sz="2600" baseline="0" dirty="0" smtClean="0">
                  <a:solidFill>
                    <a:schemeClr val="tx2"/>
                  </a:solidFill>
                  <a:latin typeface="Trebuchet MS" pitchFamily="34" charset="0"/>
                </a:rPr>
              </a:br>
              <a:r>
                <a:rPr lang="en-US" sz="2600" baseline="0" dirty="0" smtClean="0">
                  <a:solidFill>
                    <a:schemeClr val="tx2"/>
                  </a:solidFill>
                  <a:latin typeface="Trebuchet MS" pitchFamily="34" charset="0"/>
                </a:rPr>
                <a:t>Go to </a:t>
              </a:r>
              <a:r>
                <a:rPr lang="en-US" sz="2600" u="sng" baseline="0" dirty="0" smtClean="0">
                  <a:solidFill>
                    <a:schemeClr val="tx2"/>
                  </a:solidFill>
                  <a:latin typeface="Trebuchet MS" pitchFamily="34" charset="0"/>
                </a:rPr>
                <a:t>PosterPresentations.com</a:t>
              </a:r>
              <a:r>
                <a:rPr lang="en-US" sz="2600" baseline="0" dirty="0" smtClean="0">
                  <a:solidFill>
                    <a:schemeClr val="tx2"/>
                  </a:solidFill>
                  <a:latin typeface="Trebuchet MS" pitchFamily="34" charset="0"/>
                </a:rPr>
                <a:t> and click on the FB icon. </a:t>
              </a:r>
              <a:endParaRPr lang="en-US" sz="2600" dirty="0">
                <a:solidFill>
                  <a:schemeClr val="tx2"/>
                </a:solidFill>
                <a:latin typeface="Trebuchet MS" pitchFamily="34" charset="0"/>
              </a:endParaRPr>
            </a:p>
          </p:txBody>
        </p:sp>
      </p:grpSp>
      <p:cxnSp>
        <p:nvCxnSpPr>
          <p:cNvPr id="37" name="Straight Connector 36"/>
          <p:cNvCxnSpPr/>
          <p:nvPr/>
        </p:nvCxnSpPr>
        <p:spPr>
          <a:xfrm>
            <a:off x="44222126" y="30500133"/>
            <a:ext cx="10050462" cy="158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-13946601" y="11526118"/>
            <a:ext cx="13577436" cy="818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44254028" y="4841856"/>
            <a:ext cx="10018560" cy="1607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/>
          <p:cNvSpPr/>
          <p:nvPr userDrawn="1"/>
        </p:nvSpPr>
        <p:spPr>
          <a:xfrm>
            <a:off x="922338" y="5392017"/>
            <a:ext cx="13577436" cy="26736675"/>
          </a:xfrm>
          <a:prstGeom prst="roundRect">
            <a:avLst>
              <a:gd name="adj" fmla="val 5862"/>
            </a:avLst>
          </a:prstGeom>
          <a:gradFill>
            <a:gsLst>
              <a:gs pos="0">
                <a:srgbClr val="CDD2DE"/>
              </a:gs>
              <a:gs pos="0">
                <a:schemeClr val="tx2">
                  <a:lumMod val="40000"/>
                  <a:lumOff val="60000"/>
                </a:schemeClr>
              </a:gs>
              <a:gs pos="100000">
                <a:srgbClr val="F3F5FA"/>
              </a:gs>
            </a:gsLst>
            <a:lin ang="16200000" scaled="1"/>
          </a:gradFill>
          <a:ln>
            <a:solidFill>
              <a:schemeClr val="accent5">
                <a:lumMod val="50000"/>
                <a:alpha val="5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 userDrawn="1"/>
        </p:nvSpPr>
        <p:spPr>
          <a:xfrm>
            <a:off x="15154504" y="5392017"/>
            <a:ext cx="13577436" cy="26736675"/>
          </a:xfrm>
          <a:prstGeom prst="roundRect">
            <a:avLst>
              <a:gd name="adj" fmla="val 5862"/>
            </a:avLst>
          </a:prstGeom>
          <a:gradFill>
            <a:gsLst>
              <a:gs pos="0">
                <a:srgbClr val="CDD2DE"/>
              </a:gs>
              <a:gs pos="0">
                <a:schemeClr val="tx2">
                  <a:lumMod val="40000"/>
                  <a:lumOff val="60000"/>
                </a:schemeClr>
              </a:gs>
              <a:gs pos="100000">
                <a:srgbClr val="F3F5FA"/>
              </a:gs>
            </a:gsLst>
            <a:lin ang="16200000" scaled="1"/>
          </a:gradFill>
          <a:ln>
            <a:solidFill>
              <a:schemeClr val="accent5">
                <a:lumMod val="50000"/>
                <a:alpha val="5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 userDrawn="1"/>
        </p:nvSpPr>
        <p:spPr>
          <a:xfrm>
            <a:off x="29386670" y="5392017"/>
            <a:ext cx="13577436" cy="26736675"/>
          </a:xfrm>
          <a:prstGeom prst="roundRect">
            <a:avLst>
              <a:gd name="adj" fmla="val 5862"/>
            </a:avLst>
          </a:prstGeom>
          <a:gradFill>
            <a:gsLst>
              <a:gs pos="0">
                <a:srgbClr val="CDD2DE"/>
              </a:gs>
              <a:gs pos="0">
                <a:schemeClr val="tx2">
                  <a:lumMod val="40000"/>
                  <a:lumOff val="60000"/>
                </a:schemeClr>
              </a:gs>
              <a:gs pos="100000">
                <a:srgbClr val="F3F5FA"/>
              </a:gs>
            </a:gsLst>
            <a:lin ang="16200000" scaled="1"/>
          </a:gradFill>
          <a:ln>
            <a:solidFill>
              <a:schemeClr val="accent5">
                <a:lumMod val="50000"/>
                <a:alpha val="5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 userDrawn="1"/>
        </p:nvSpPr>
        <p:spPr>
          <a:xfrm>
            <a:off x="-13892846" y="20466669"/>
            <a:ext cx="13534339" cy="7772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7" rIns="91436" bIns="45717"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p:timing>
    <p:tnLst>
      <p:par>
        <p:cTn id="1" dur="indefinite" restart="never" nodeType="tmRoot"/>
      </p:par>
    </p:tnLst>
  </p:timing>
  <p:txStyles>
    <p:titleStyle>
      <a:lvl1pPr algn="ctr" defTabSz="4388900" rtl="0" eaLnBrk="1" latinLnBrk="0" hangingPunct="1">
        <a:spcBef>
          <a:spcPct val="0"/>
        </a:spcBef>
        <a:buNone/>
        <a:defRPr sz="8800" kern="1200">
          <a:solidFill>
            <a:schemeClr val="bg1"/>
          </a:solidFill>
          <a:latin typeface="Trebuchet MS" pitchFamily="34" charset="0"/>
          <a:ea typeface="+mj-ea"/>
          <a:cs typeface="+mj-cs"/>
        </a:defRPr>
      </a:lvl1pPr>
    </p:titleStyle>
    <p:bodyStyle>
      <a:lvl1pPr marL="1645838" indent="-1645838" algn="l" defTabSz="4388900" rtl="0" eaLnBrk="1" latinLnBrk="0" hangingPunct="1">
        <a:spcBef>
          <a:spcPct val="20000"/>
        </a:spcBef>
        <a:buFont typeface="Arial" pitchFamily="34" charset="0"/>
        <a:buChar char="•"/>
        <a:defRPr sz="15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5982" indent="-1371531" algn="l" defTabSz="4388900" rtl="0" eaLnBrk="1" latinLnBrk="0" hangingPunct="1">
        <a:spcBef>
          <a:spcPct val="20000"/>
        </a:spcBef>
        <a:buFont typeface="Arial" pitchFamily="34" charset="0"/>
        <a:buChar char="–"/>
        <a:defRPr sz="135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126" indent="-1097226" algn="l" defTabSz="4388900" rtl="0" eaLnBrk="1" latinLnBrk="0" hangingPunct="1">
        <a:spcBef>
          <a:spcPct val="20000"/>
        </a:spcBef>
        <a:buFont typeface="Arial" pitchFamily="34" charset="0"/>
        <a:buChar char="•"/>
        <a:defRPr sz="116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577" indent="-1097226" algn="l" defTabSz="4388900" rtl="0" eaLnBrk="1" latinLnBrk="0" hangingPunct="1">
        <a:spcBef>
          <a:spcPct val="20000"/>
        </a:spcBef>
        <a:buFont typeface="Arial" pitchFamily="34" charset="0"/>
        <a:buChar char="–"/>
        <a:defRPr sz="9600" kern="1200">
          <a:solidFill>
            <a:schemeClr val="tx1"/>
          </a:solidFill>
          <a:latin typeface="+mn-lt"/>
          <a:ea typeface="+mn-ea"/>
          <a:cs typeface="+mn-cs"/>
        </a:defRPr>
      </a:lvl4pPr>
      <a:lvl5pPr marL="9875026" indent="-1097226" algn="l" defTabSz="4388900" rtl="0" eaLnBrk="1" latinLnBrk="0" hangingPunct="1">
        <a:spcBef>
          <a:spcPct val="20000"/>
        </a:spcBef>
        <a:buFont typeface="Arial" pitchFamily="34" charset="0"/>
        <a:buChar char="»"/>
        <a:defRPr sz="9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69477" indent="-1097226" algn="l" defTabSz="438890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3926" indent="-1097226" algn="l" defTabSz="438890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8377" indent="-1097226" algn="l" defTabSz="438890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2827" indent="-1097226" algn="l" defTabSz="438890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451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8900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351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7801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252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6703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152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5603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5">
                <a:lumMod val="50000"/>
              </a:schemeClr>
            </a:gs>
            <a:gs pos="34000">
              <a:schemeClr val="tx2">
                <a:lumMod val="40000"/>
                <a:lumOff val="6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6"/>
          <p:cNvSpPr>
            <a:spLocks noChangeArrowheads="1"/>
          </p:cNvSpPr>
          <p:nvPr/>
        </p:nvSpPr>
        <p:spPr bwMode="auto">
          <a:xfrm>
            <a:off x="0" y="0"/>
            <a:ext cx="43891200" cy="48006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36" tIns="45717" rIns="91436" bIns="45717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0" y="4805363"/>
            <a:ext cx="43891200" cy="152400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52400">
            <a:noFill/>
            <a:miter lim="800000"/>
            <a:headEnd/>
            <a:tailEnd/>
          </a:ln>
          <a:effectLst/>
        </p:spPr>
        <p:txBody>
          <a:bodyPr wrap="none" lIns="91436" tIns="45717" rIns="91436" bIns="45717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1484177" y="32232601"/>
            <a:ext cx="2514600" cy="336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263" tIns="45623" rIns="91263" bIns="45623">
            <a:spAutoFit/>
          </a:bodyPr>
          <a:lstStyle/>
          <a:p>
            <a:pPr eaLnBrk="0" hangingPunct="0">
              <a:lnSpc>
                <a:spcPct val="65000"/>
              </a:lnSpc>
              <a:spcBef>
                <a:spcPct val="50000"/>
              </a:spcBef>
              <a:defRPr/>
            </a:pPr>
            <a:r>
              <a:rPr lang="en-US" sz="500" b="1" dirty="0" smtClean="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RESEARCH POSTER PRESENTATION </a:t>
            </a:r>
            <a:r>
              <a:rPr lang="en-US" sz="500" b="1" dirty="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DESIGN © </a:t>
            </a:r>
            <a:r>
              <a:rPr lang="en-US" sz="500" b="1" dirty="0" smtClean="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2012</a:t>
            </a:r>
            <a:endParaRPr lang="en-US" sz="500" b="1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  <a:p>
            <a:pPr eaLnBrk="0" hangingPunct="0">
              <a:lnSpc>
                <a:spcPct val="65000"/>
              </a:lnSpc>
              <a:spcBef>
                <a:spcPct val="50000"/>
              </a:spcBef>
              <a:defRPr/>
            </a:pPr>
            <a:r>
              <a:rPr lang="en-US" sz="1100" b="1" dirty="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www.PosterPresentations.com</a:t>
            </a:r>
          </a:p>
        </p:txBody>
      </p:sp>
      <p:sp>
        <p:nvSpPr>
          <p:cNvPr id="27" name="Rectangle 26"/>
          <p:cNvSpPr/>
          <p:nvPr/>
        </p:nvSpPr>
        <p:spPr>
          <a:xfrm>
            <a:off x="44222126" y="0"/>
            <a:ext cx="10050462" cy="329184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72" tIns="365741" rIns="182872" bIns="182872" rtlCol="0" anchor="t" anchorCtr="0"/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  <a:latin typeface="Trebuchet MS" pitchFamily="34" charset="0"/>
              </a:rPr>
              <a:t>QUICK</a:t>
            </a:r>
            <a:r>
              <a:rPr lang="en-US" sz="4000" b="1" baseline="0" dirty="0" smtClean="0">
                <a:solidFill>
                  <a:schemeClr val="bg1"/>
                </a:solidFill>
                <a:latin typeface="Trebuchet MS" pitchFamily="34" charset="0"/>
              </a:rPr>
              <a:t> TIPS</a:t>
            </a:r>
            <a:endParaRPr lang="en-US" sz="40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algn="ctr"/>
            <a:r>
              <a:rPr lang="en-US" sz="4000" b="1" dirty="0" smtClean="0">
                <a:solidFill>
                  <a:srgbClr val="FFFF00"/>
                </a:solidFill>
                <a:latin typeface="Trebuchet MS" pitchFamily="34" charset="0"/>
              </a:rPr>
              <a:t>(--THIS SECTION DOES NOT PRINT--)</a:t>
            </a:r>
          </a:p>
          <a:p>
            <a:pPr algn="ctr"/>
            <a:endParaRPr lang="en-US" sz="3200" b="1" dirty="0" smtClean="0">
              <a:latin typeface="Trebuchet MS" pitchFamily="34" charset="0"/>
            </a:endParaRPr>
          </a:p>
          <a:p>
            <a:pPr defTabSz="3134780"/>
            <a:r>
              <a:rPr lang="en-US" sz="3200" dirty="0" smtClean="0">
                <a:latin typeface="Trebuchet MS" pitchFamily="34" charset="0"/>
              </a:rPr>
              <a:t>This PowerPoint</a:t>
            </a:r>
            <a:r>
              <a:rPr lang="en-US" sz="3200" baseline="0" dirty="0" smtClean="0">
                <a:latin typeface="Trebuchet MS" pitchFamily="34" charset="0"/>
              </a:rPr>
              <a:t> template requires basic PowerPoint (version 2007 or newer) skills. Below is a list of commonly asked questions specific to this template. </a:t>
            </a:r>
            <a:br>
              <a:rPr lang="en-US" sz="3200" baseline="0" dirty="0" smtClean="0">
                <a:latin typeface="Trebuchet MS" pitchFamily="34" charset="0"/>
              </a:rPr>
            </a:br>
            <a:r>
              <a:rPr lang="en-US" sz="3200" baseline="0" dirty="0" smtClean="0">
                <a:latin typeface="Trebuchet MS" pitchFamily="34" charset="0"/>
              </a:rPr>
              <a:t>If you are using an older version of PowerPoint some template features may not work properly.</a:t>
            </a:r>
            <a:endParaRPr lang="en-US" sz="40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defTabSz="3134780"/>
            <a:endParaRPr lang="en-US" sz="40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algn="ctr"/>
            <a:r>
              <a:rPr lang="en-US" sz="4000" b="1" dirty="0" smtClean="0">
                <a:solidFill>
                  <a:schemeClr val="bg1"/>
                </a:solidFill>
                <a:latin typeface="Trebuchet MS" pitchFamily="34" charset="0"/>
              </a:rPr>
              <a:t>Using the template</a:t>
            </a:r>
            <a:endParaRPr lang="en-US" sz="4000" b="1" baseline="0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algn="ctr"/>
            <a:endParaRPr lang="en-US" sz="32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marL="0" marR="0" indent="0" algn="l" defTabSz="31347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smtClean="0">
                <a:solidFill>
                  <a:srgbClr val="FFFF00"/>
                </a:solidFill>
                <a:latin typeface="Trebuchet MS" pitchFamily="34" charset="0"/>
              </a:rPr>
              <a:t>Verifying the quality of your graphics</a:t>
            </a:r>
          </a:p>
          <a:p>
            <a:pPr defTabSz="3134780"/>
            <a:r>
              <a:rPr lang="en-US" sz="3200" dirty="0" smtClean="0">
                <a:latin typeface="Trebuchet MS" pitchFamily="34" charset="0"/>
              </a:rPr>
              <a:t>Go to the </a:t>
            </a:r>
            <a:r>
              <a:rPr lang="en-US" sz="3200" baseline="0" dirty="0" smtClean="0">
                <a:latin typeface="Trebuchet MS" pitchFamily="34" charset="0"/>
              </a:rPr>
              <a:t>VIEW menu and click on ZOOM to set your preferred magnification. This template is at 100% the size of the final poster. All text and graphics will be printed at 100% their size. To see what your poster will look like when printed, set the zoom to 100% and evaluate the quality of all your graphics before you submit your poster for printing.</a:t>
            </a:r>
            <a:br>
              <a:rPr lang="en-US" sz="3200" baseline="0" dirty="0" smtClean="0">
                <a:latin typeface="Trebuchet MS" pitchFamily="34" charset="0"/>
              </a:rPr>
            </a:br>
            <a:endParaRPr lang="en-US" sz="3200" baseline="0" dirty="0" smtClean="0">
              <a:latin typeface="Trebuchet MS" pitchFamily="34" charset="0"/>
            </a:endParaRPr>
          </a:p>
          <a:p>
            <a:pPr defTabSz="3134780"/>
            <a:r>
              <a:rPr lang="en-US" sz="3200" b="1" dirty="0" smtClean="0">
                <a:solidFill>
                  <a:srgbClr val="FFFF00"/>
                </a:solidFill>
                <a:latin typeface="Trebuchet MS" pitchFamily="34" charset="0"/>
              </a:rPr>
              <a:t>Using the placeholders</a:t>
            </a:r>
          </a:p>
          <a:p>
            <a:pPr defTabSz="3134780"/>
            <a:r>
              <a:rPr lang="en-US" sz="3200" baseline="0" dirty="0" smtClean="0">
                <a:latin typeface="Trebuchet MS" pitchFamily="34" charset="0"/>
              </a:rPr>
              <a:t>To add text to this template click inside a placeholder and type in or paste your text. To move a placeholder, click on it </a:t>
            </a:r>
            <a:r>
              <a:rPr lang="en-US" sz="3200" u="sng" baseline="0" dirty="0" smtClean="0">
                <a:latin typeface="Trebuchet MS" pitchFamily="34" charset="0"/>
              </a:rPr>
              <a:t>once</a:t>
            </a:r>
            <a:r>
              <a:rPr lang="en-US" sz="3200" baseline="0" dirty="0" smtClean="0">
                <a:latin typeface="Trebuchet MS" pitchFamily="34" charset="0"/>
              </a:rPr>
              <a:t> (to select it), place your cursor on its frame and your cursor will change to this symbol:         Then, click </a:t>
            </a:r>
            <a:r>
              <a:rPr lang="en-US" sz="3200" u="sng" baseline="0" dirty="0" smtClean="0">
                <a:latin typeface="Trebuchet MS" pitchFamily="34" charset="0"/>
              </a:rPr>
              <a:t>once</a:t>
            </a:r>
            <a:r>
              <a:rPr lang="en-US" sz="3200" baseline="0" dirty="0" smtClean="0">
                <a:latin typeface="Trebuchet MS" pitchFamily="34" charset="0"/>
              </a:rPr>
              <a:t> and drag it to its new location where you can resize it as needed. Additional placeholders can be found on the left side of this template.</a:t>
            </a:r>
          </a:p>
          <a:p>
            <a:pPr defTabSz="3134780"/>
            <a:endParaRPr lang="en-US" sz="3200" b="1" baseline="0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defTabSz="3134780"/>
            <a:r>
              <a:rPr lang="en-US" sz="3200" b="1" baseline="0" dirty="0" smtClean="0">
                <a:solidFill>
                  <a:srgbClr val="FFFF00"/>
                </a:solidFill>
                <a:latin typeface="Trebuchet MS" pitchFamily="34" charset="0"/>
              </a:rPr>
              <a:t>Modifying the layout</a:t>
            </a:r>
          </a:p>
          <a:p>
            <a:pPr defTabSz="3134780"/>
            <a:r>
              <a:rPr lang="en-US" sz="3200" dirty="0" smtClean="0">
                <a:latin typeface="Trebuchet MS" pitchFamily="34" charset="0"/>
              </a:rPr>
              <a:t>This template has four</a:t>
            </a:r>
            <a:endParaRPr lang="en-US" sz="3200" baseline="0" dirty="0" smtClean="0">
              <a:latin typeface="Trebuchet MS" pitchFamily="34" charset="0"/>
            </a:endParaRPr>
          </a:p>
          <a:p>
            <a:pPr defTabSz="3134780"/>
            <a:r>
              <a:rPr lang="en-US" sz="3200" baseline="0" dirty="0" smtClean="0">
                <a:latin typeface="Trebuchet MS" pitchFamily="34" charset="0"/>
              </a:rPr>
              <a:t>different column layouts. </a:t>
            </a:r>
          </a:p>
          <a:p>
            <a:pPr defTabSz="3134780"/>
            <a:r>
              <a:rPr lang="en-US" sz="3200" u="sng" baseline="0" dirty="0" smtClean="0">
                <a:latin typeface="Trebuchet MS" pitchFamily="34" charset="0"/>
              </a:rPr>
              <a:t>Right-click</a:t>
            </a:r>
            <a:r>
              <a:rPr lang="en-US" sz="3200" baseline="0" dirty="0" smtClean="0">
                <a:latin typeface="Trebuchet MS" pitchFamily="34" charset="0"/>
              </a:rPr>
              <a:t> your mouse</a:t>
            </a:r>
          </a:p>
          <a:p>
            <a:pPr defTabSz="3134780"/>
            <a:r>
              <a:rPr lang="en-US" sz="3200" baseline="0" dirty="0" smtClean="0">
                <a:latin typeface="Trebuchet MS" pitchFamily="34" charset="0"/>
              </a:rPr>
              <a:t>on the background and </a:t>
            </a:r>
          </a:p>
          <a:p>
            <a:pPr defTabSz="3134780"/>
            <a:r>
              <a:rPr lang="en-US" sz="3200" baseline="0" dirty="0" smtClean="0">
                <a:latin typeface="Trebuchet MS" pitchFamily="34" charset="0"/>
              </a:rPr>
              <a:t>click on “Layout” to see </a:t>
            </a:r>
          </a:p>
          <a:p>
            <a:pPr defTabSz="3134780"/>
            <a:r>
              <a:rPr lang="en-US" sz="3200" baseline="0" dirty="0" smtClean="0">
                <a:latin typeface="Trebuchet MS" pitchFamily="34" charset="0"/>
              </a:rPr>
              <a:t>the layout options.</a:t>
            </a:r>
            <a:endParaRPr lang="en-US" sz="3200" dirty="0" smtClean="0">
              <a:latin typeface="Trebuchet MS" pitchFamily="34" charset="0"/>
            </a:endParaRPr>
          </a:p>
          <a:p>
            <a:pPr marL="0" marR="0" indent="0" algn="l" defTabSz="31347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aseline="0" dirty="0" smtClean="0">
                <a:latin typeface="Trebuchet MS" pitchFamily="34" charset="0"/>
              </a:rPr>
              <a:t>The columns in the provided layouts are fixed and cannot be moved but advanced users can modify any layout by going to VIEW and then SLIDE MASTER.</a:t>
            </a:r>
          </a:p>
          <a:p>
            <a:pPr marL="0" marR="0" indent="0" algn="l" defTabSz="31347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200" baseline="0" dirty="0" smtClean="0">
              <a:latin typeface="Trebuchet MS" pitchFamily="34" charset="0"/>
            </a:endParaRPr>
          </a:p>
          <a:p>
            <a:pPr defTabSz="3134780"/>
            <a:r>
              <a:rPr lang="en-US" sz="3200" b="1" baseline="0" dirty="0" smtClean="0">
                <a:solidFill>
                  <a:srgbClr val="FFFF00"/>
                </a:solidFill>
                <a:latin typeface="Trebuchet MS" pitchFamily="34" charset="0"/>
              </a:rPr>
              <a:t>Importing text and graphics from external sources</a:t>
            </a:r>
          </a:p>
          <a:p>
            <a:pPr defTabSz="3134780"/>
            <a:r>
              <a:rPr lang="en-US" sz="3200" b="1" u="sng" baseline="0" dirty="0" smtClean="0">
                <a:latin typeface="Trebuchet MS" pitchFamily="34" charset="0"/>
              </a:rPr>
              <a:t>TEXT: </a:t>
            </a:r>
            <a:r>
              <a:rPr lang="en-US" sz="3200" baseline="0" dirty="0" smtClean="0">
                <a:latin typeface="Trebuchet MS" pitchFamily="34" charset="0"/>
              </a:rPr>
              <a:t>Paste or type your text into a pre-existing placeholder or drag in a new placeholder from the left side of the template. Move it anywhere as needed.</a:t>
            </a:r>
          </a:p>
          <a:p>
            <a:pPr defTabSz="3134780"/>
            <a:r>
              <a:rPr lang="en-US" sz="3200" b="1" u="sng" baseline="0" dirty="0" smtClean="0">
                <a:latin typeface="Trebuchet MS" pitchFamily="34" charset="0"/>
              </a:rPr>
              <a:t>PHOTOS: </a:t>
            </a:r>
            <a:r>
              <a:rPr lang="en-US" sz="3200" baseline="0" dirty="0" smtClean="0">
                <a:latin typeface="Trebuchet MS" pitchFamily="34" charset="0"/>
              </a:rPr>
              <a:t>Drag in a picture placeholder, size it </a:t>
            </a:r>
            <a:r>
              <a:rPr lang="en-US" sz="3200" u="sng" baseline="0" dirty="0" smtClean="0">
                <a:latin typeface="Trebuchet MS" pitchFamily="34" charset="0"/>
              </a:rPr>
              <a:t>first</a:t>
            </a:r>
            <a:r>
              <a:rPr lang="en-US" sz="3200" baseline="0" dirty="0" smtClean="0">
                <a:latin typeface="Trebuchet MS" pitchFamily="34" charset="0"/>
              </a:rPr>
              <a:t>, click in it and insert a photo from the menu.</a:t>
            </a:r>
          </a:p>
          <a:p>
            <a:pPr defTabSz="3134780"/>
            <a:r>
              <a:rPr lang="en-US" sz="3200" b="1" u="sng" baseline="0" dirty="0" smtClean="0">
                <a:latin typeface="Trebuchet MS" pitchFamily="34" charset="0"/>
              </a:rPr>
              <a:t>TABLES: </a:t>
            </a:r>
            <a:r>
              <a:rPr lang="en-US" sz="3200" baseline="0" dirty="0" smtClean="0">
                <a:latin typeface="Trebuchet MS" pitchFamily="34" charset="0"/>
              </a:rPr>
              <a:t>You can copy and paste a table from an external document onto this poster template. To adjust  the way the text fits within the cells of a table that has been pasted, </a:t>
            </a:r>
            <a:r>
              <a:rPr lang="en-US" sz="3200" u="sng" baseline="0" dirty="0" smtClean="0">
                <a:latin typeface="Trebuchet MS" pitchFamily="34" charset="0"/>
              </a:rPr>
              <a:t>right-click</a:t>
            </a:r>
            <a:r>
              <a:rPr lang="en-US" sz="3200" baseline="0" dirty="0" smtClean="0">
                <a:latin typeface="Trebuchet MS" pitchFamily="34" charset="0"/>
              </a:rPr>
              <a:t> on the table, click FORMAT SHAPE  then click on TEXT BOX and change the INTERNAL MARGIN values to 0.25</a:t>
            </a:r>
          </a:p>
          <a:p>
            <a:pPr defTabSz="3134780"/>
            <a:endParaRPr lang="en-US" sz="3200" baseline="0" dirty="0" smtClean="0">
              <a:latin typeface="Trebuchet MS" pitchFamily="34" charset="0"/>
            </a:endParaRPr>
          </a:p>
          <a:p>
            <a:pPr defTabSz="3134780"/>
            <a:r>
              <a:rPr lang="en-US" sz="3200" b="1" baseline="0" dirty="0" smtClean="0">
                <a:solidFill>
                  <a:srgbClr val="FFFF00"/>
                </a:solidFill>
                <a:latin typeface="Trebuchet MS" pitchFamily="34" charset="0"/>
              </a:rPr>
              <a:t>Modifying the color scheme</a:t>
            </a:r>
          </a:p>
          <a:p>
            <a:pPr defTabSz="3134780"/>
            <a:r>
              <a:rPr lang="en-US" sz="3200" baseline="0" dirty="0" smtClean="0">
                <a:latin typeface="Trebuchet MS" pitchFamily="34" charset="0"/>
              </a:rPr>
              <a:t>To change the color scheme of this template go to the “Design” menu and click on “Colors”. You can choose from the provide color combinations or you can create your own.</a:t>
            </a:r>
          </a:p>
          <a:p>
            <a:pPr defTabSz="3134780"/>
            <a:endParaRPr lang="en-US" sz="3200" baseline="0" dirty="0" smtClean="0">
              <a:latin typeface="Trebuchet MS" pitchFamily="34" charset="0"/>
            </a:endParaRPr>
          </a:p>
          <a:p>
            <a:pPr defTabSz="3134780"/>
            <a:endParaRPr lang="en-US" sz="3200" baseline="0" dirty="0" smtClean="0">
              <a:latin typeface="Trebuchet MS" pitchFamily="34" charset="0"/>
            </a:endParaRPr>
          </a:p>
          <a:p>
            <a:pPr defTabSz="4389219"/>
            <a:endParaRPr lang="en-US" sz="2000" baseline="0" dirty="0" smtClean="0">
              <a:latin typeface="Trebuchet MS" pitchFamily="34" charset="0"/>
            </a:endParaRPr>
          </a:p>
          <a:p>
            <a:pPr defTabSz="4389219"/>
            <a:endParaRPr lang="en-US" sz="2000" dirty="0" smtClean="0">
              <a:latin typeface="Trebuchet MS" pitchFamily="34" charset="0"/>
            </a:endParaRPr>
          </a:p>
          <a:p>
            <a:pPr algn="ctr"/>
            <a:endParaRPr lang="en-US" sz="20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defTabSz="4389219"/>
            <a:endParaRPr lang="en-US" sz="20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algn="ctr"/>
            <a:endParaRPr lang="en-US" sz="3200" b="1" dirty="0">
              <a:latin typeface="Trebuchet MS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-10402388" y="-19596"/>
            <a:ext cx="10050462" cy="329184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72" tIns="365741" rIns="182872" bIns="182872" rtlCol="0" anchor="t" anchorCtr="0"/>
          <a:lstStyle/>
          <a:p>
            <a:pPr algn="ctr"/>
            <a:r>
              <a:rPr lang="en-US" sz="4400" b="1" dirty="0" smtClean="0">
                <a:solidFill>
                  <a:schemeClr val="bg1"/>
                </a:solidFill>
                <a:latin typeface="Trebuchet MS" pitchFamily="34" charset="0"/>
              </a:rPr>
              <a:t>QUICK DESIGN</a:t>
            </a:r>
            <a:r>
              <a:rPr lang="en-US" sz="4400" b="1" baseline="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400" b="1" dirty="0" smtClean="0">
                <a:solidFill>
                  <a:schemeClr val="bg1"/>
                </a:solidFill>
                <a:latin typeface="Trebuchet MS" pitchFamily="34" charset="0"/>
              </a:rPr>
              <a:t>GUIDE</a:t>
            </a:r>
          </a:p>
          <a:p>
            <a:pPr algn="ctr"/>
            <a:r>
              <a:rPr lang="en-US" sz="4000" b="1" dirty="0" smtClean="0">
                <a:solidFill>
                  <a:srgbClr val="FFFF00"/>
                </a:solidFill>
                <a:latin typeface="Trebuchet MS" pitchFamily="34" charset="0"/>
              </a:rPr>
              <a:t>(--THIS SECTION DOES NOT PRINT--)</a:t>
            </a:r>
          </a:p>
          <a:p>
            <a:pPr algn="ctr"/>
            <a:endParaRPr lang="en-US" sz="3200" b="1" dirty="0" smtClean="0">
              <a:latin typeface="Trebuchet MS" pitchFamily="34" charset="0"/>
            </a:endParaRPr>
          </a:p>
          <a:p>
            <a:pPr defTabSz="4389219"/>
            <a:r>
              <a:rPr lang="en-US" sz="3200" dirty="0" smtClean="0">
                <a:latin typeface="Trebuchet MS" pitchFamily="34" charset="0"/>
              </a:rPr>
              <a:t>This PowerPoint</a:t>
            </a:r>
            <a:r>
              <a:rPr lang="en-US" sz="3200" baseline="0" dirty="0" smtClean="0">
                <a:latin typeface="Trebuchet MS" pitchFamily="34" charset="0"/>
              </a:rPr>
              <a:t> </a:t>
            </a:r>
            <a:r>
              <a:rPr lang="en-US" sz="3200" dirty="0" smtClean="0">
                <a:latin typeface="Trebuchet MS" pitchFamily="34" charset="0"/>
              </a:rPr>
              <a:t>2007 template produces</a:t>
            </a:r>
            <a:r>
              <a:rPr lang="en-US" sz="3200" baseline="0" dirty="0" smtClean="0">
                <a:latin typeface="Trebuchet MS" pitchFamily="34" charset="0"/>
              </a:rPr>
              <a:t> </a:t>
            </a:r>
            <a:r>
              <a:rPr lang="en-US" sz="3200" dirty="0" smtClean="0">
                <a:latin typeface="Trebuchet MS" pitchFamily="34" charset="0"/>
              </a:rPr>
              <a:t>a 36”x48” professional  poster. It</a:t>
            </a:r>
            <a:r>
              <a:rPr lang="en-US" sz="3200" baseline="0" dirty="0" smtClean="0">
                <a:latin typeface="Trebuchet MS" pitchFamily="34" charset="0"/>
              </a:rPr>
              <a:t> </a:t>
            </a:r>
            <a:r>
              <a:rPr lang="en-US" sz="3200" dirty="0" smtClean="0">
                <a:latin typeface="Trebuchet MS" pitchFamily="34" charset="0"/>
              </a:rPr>
              <a:t>will save you valuable time placing titles, subtitles,</a:t>
            </a:r>
            <a:r>
              <a:rPr lang="en-US" sz="3200" baseline="0" dirty="0" smtClean="0">
                <a:latin typeface="Trebuchet MS" pitchFamily="34" charset="0"/>
              </a:rPr>
              <a:t> text, and graphics</a:t>
            </a:r>
            <a:r>
              <a:rPr lang="en-US" sz="3200" dirty="0" smtClean="0">
                <a:latin typeface="Trebuchet MS" pitchFamily="34" charset="0"/>
              </a:rPr>
              <a:t>. </a:t>
            </a:r>
          </a:p>
          <a:p>
            <a:pPr defTabSz="4389219"/>
            <a:endParaRPr lang="en-US" sz="3200" dirty="0" smtClean="0">
              <a:latin typeface="Trebuchet MS" pitchFamily="34" charset="0"/>
            </a:endParaRPr>
          </a:p>
          <a:p>
            <a:pPr defTabSz="4389219"/>
            <a:r>
              <a:rPr lang="en-US" sz="3200" dirty="0" smtClean="0">
                <a:latin typeface="Trebuchet MS" pitchFamily="34" charset="0"/>
              </a:rPr>
              <a:t>Use it to create your presentation. Then send</a:t>
            </a:r>
            <a:r>
              <a:rPr lang="en-US" sz="3200" baseline="0" dirty="0" smtClean="0">
                <a:latin typeface="Trebuchet MS" pitchFamily="34" charset="0"/>
              </a:rPr>
              <a:t> it </a:t>
            </a:r>
            <a:r>
              <a:rPr lang="en-US" sz="3200" dirty="0" smtClean="0">
                <a:latin typeface="Trebuchet MS" pitchFamily="34" charset="0"/>
              </a:rPr>
              <a:t>to </a:t>
            </a:r>
            <a:r>
              <a:rPr lang="en-US" sz="3200" b="1" dirty="0" smtClean="0">
                <a:latin typeface="Trebuchet MS" pitchFamily="34" charset="0"/>
              </a:rPr>
              <a:t>PosterPresentations.com</a:t>
            </a:r>
            <a:r>
              <a:rPr lang="en-US" sz="3200" dirty="0" smtClean="0">
                <a:latin typeface="Trebuchet MS" pitchFamily="34" charset="0"/>
              </a:rPr>
              <a:t> for premium quality, same day affordable printing.</a:t>
            </a:r>
            <a:br>
              <a:rPr lang="en-US" sz="3200" dirty="0" smtClean="0">
                <a:latin typeface="Trebuchet MS" pitchFamily="34" charset="0"/>
              </a:rPr>
            </a:br>
            <a:endParaRPr lang="en-US" sz="3200" dirty="0" smtClean="0">
              <a:latin typeface="Trebuchet MS" pitchFamily="34" charset="0"/>
            </a:endParaRPr>
          </a:p>
          <a:p>
            <a:pPr defTabSz="4389219"/>
            <a:r>
              <a:rPr lang="en-US" sz="3200" dirty="0" smtClean="0">
                <a:latin typeface="Trebuchet MS" pitchFamily="34" charset="0"/>
              </a:rPr>
              <a:t>We provide a series of </a:t>
            </a:r>
            <a:r>
              <a:rPr lang="en-US" sz="3200" b="1" dirty="0" smtClean="0">
                <a:latin typeface="Trebuchet MS" pitchFamily="34" charset="0"/>
              </a:rPr>
              <a:t>online tutorials</a:t>
            </a:r>
            <a:r>
              <a:rPr lang="en-US" sz="3200" dirty="0" smtClean="0">
                <a:latin typeface="Trebuchet MS" pitchFamily="34" charset="0"/>
              </a:rPr>
              <a:t> that will guide you through the poster design process and answer your poster production questions. </a:t>
            </a:r>
          </a:p>
          <a:p>
            <a:pPr defTabSz="4389219"/>
            <a:endParaRPr lang="en-US" sz="3200" dirty="0" smtClean="0">
              <a:latin typeface="Trebuchet MS" pitchFamily="34" charset="0"/>
            </a:endParaRPr>
          </a:p>
          <a:p>
            <a:pPr defTabSz="4389219"/>
            <a:r>
              <a:rPr lang="en-US" sz="3200" dirty="0" smtClean="0">
                <a:latin typeface="Trebuchet MS" pitchFamily="34" charset="0"/>
              </a:rPr>
              <a:t>View our online</a:t>
            </a:r>
            <a:r>
              <a:rPr lang="en-US" sz="3200" baseline="0" dirty="0" smtClean="0">
                <a:latin typeface="Trebuchet MS" pitchFamily="34" charset="0"/>
              </a:rPr>
              <a:t> tutorials at:</a:t>
            </a:r>
            <a:r>
              <a:rPr lang="en-US" sz="3200" dirty="0" smtClean="0">
                <a:latin typeface="Trebuchet MS" pitchFamily="34" charset="0"/>
              </a:rPr>
              <a:t/>
            </a:r>
            <a:br>
              <a:rPr lang="en-US" sz="3200" dirty="0" smtClean="0">
                <a:latin typeface="Trebuchet MS" pitchFamily="34" charset="0"/>
              </a:rPr>
            </a:br>
            <a:r>
              <a:rPr lang="en-US" sz="3200" dirty="0" smtClean="0">
                <a:solidFill>
                  <a:srgbClr val="FFFF00"/>
                </a:solidFill>
                <a:latin typeface="Trebuchet MS" pitchFamily="34" charset="0"/>
              </a:rPr>
              <a:t> http://bit.ly/Poster_creation_help </a:t>
            </a:r>
            <a:r>
              <a:rPr lang="en-US" sz="3200" dirty="0" smtClean="0">
                <a:latin typeface="Trebuchet MS" pitchFamily="34" charset="0"/>
              </a:rPr>
              <a:t/>
            </a:r>
            <a:br>
              <a:rPr lang="en-US" sz="3200" dirty="0" smtClean="0">
                <a:latin typeface="Trebuchet MS" pitchFamily="34" charset="0"/>
              </a:rPr>
            </a:br>
            <a:r>
              <a:rPr lang="en-US" sz="3200" dirty="0" smtClean="0">
                <a:latin typeface="Trebuchet MS" pitchFamily="34" charset="0"/>
              </a:rPr>
              <a:t>(copy</a:t>
            </a:r>
            <a:r>
              <a:rPr lang="en-US" sz="3200" baseline="0" dirty="0" smtClean="0">
                <a:latin typeface="Trebuchet MS" pitchFamily="34" charset="0"/>
              </a:rPr>
              <a:t> and paste the link into your web browser).</a:t>
            </a:r>
          </a:p>
          <a:p>
            <a:pPr defTabSz="4389219"/>
            <a:endParaRPr lang="en-US" sz="3200" dirty="0" smtClean="0">
              <a:latin typeface="Trebuchet MS" pitchFamily="34" charset="0"/>
            </a:endParaRPr>
          </a:p>
          <a:p>
            <a:pPr defTabSz="4389219"/>
            <a:r>
              <a:rPr lang="en-US" sz="3200" dirty="0" smtClean="0">
                <a:latin typeface="Trebuchet MS" pitchFamily="34" charset="0"/>
              </a:rPr>
              <a:t>For assistance and to order your printed poster</a:t>
            </a:r>
            <a:r>
              <a:rPr lang="en-US" sz="3200" dirty="0" smtClean="0">
                <a:solidFill>
                  <a:schemeClr val="bg1"/>
                </a:solidFill>
                <a:latin typeface="Trebuchet MS" pitchFamily="34" charset="0"/>
              </a:rPr>
              <a:t> call </a:t>
            </a:r>
            <a:r>
              <a:rPr lang="en-US" sz="3200" b="1" dirty="0" smtClean="0">
                <a:solidFill>
                  <a:srgbClr val="FFFF00"/>
                </a:solidFill>
                <a:latin typeface="Trebuchet MS" pitchFamily="34" charset="0"/>
              </a:rPr>
              <a:t>PosterPresentations.com</a:t>
            </a:r>
            <a:r>
              <a:rPr lang="en-US" sz="3200" dirty="0" smtClean="0">
                <a:solidFill>
                  <a:srgbClr val="FFFF00"/>
                </a:solidFill>
                <a:latin typeface="Trebuchet MS" pitchFamily="34" charset="0"/>
              </a:rPr>
              <a:t> </a:t>
            </a:r>
            <a:r>
              <a:rPr lang="en-US" sz="3200" dirty="0" smtClean="0">
                <a:latin typeface="Trebuchet MS" pitchFamily="34" charset="0"/>
              </a:rPr>
              <a:t>at </a:t>
            </a:r>
            <a:r>
              <a:rPr lang="en-US" sz="4000" b="1" dirty="0" smtClean="0">
                <a:solidFill>
                  <a:srgbClr val="FFFF00"/>
                </a:solidFill>
                <a:latin typeface="Trebuchet MS" pitchFamily="34" charset="0"/>
              </a:rPr>
              <a:t>1.866.649.3004</a:t>
            </a:r>
          </a:p>
          <a:p>
            <a:pPr defTabSz="4389219"/>
            <a:endParaRPr lang="en-US" sz="40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defTabSz="4389219"/>
            <a:endParaRPr lang="en-US" sz="40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algn="ctr"/>
            <a:r>
              <a:rPr lang="en-US" sz="4400" b="1" dirty="0" smtClean="0">
                <a:solidFill>
                  <a:schemeClr val="bg1"/>
                </a:solidFill>
                <a:latin typeface="Trebuchet MS" pitchFamily="34" charset="0"/>
              </a:rPr>
              <a:t>Object Placeholders</a:t>
            </a:r>
          </a:p>
          <a:p>
            <a:pPr algn="ctr"/>
            <a:endParaRPr lang="en-US" sz="44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defTabSz="4389219"/>
            <a:r>
              <a:rPr lang="en-US" sz="3200" dirty="0" smtClean="0">
                <a:latin typeface="Trebuchet MS" pitchFamily="34" charset="0"/>
              </a:rPr>
              <a:t>Use the placeholders provided below to add new elements to your poster:</a:t>
            </a:r>
            <a:r>
              <a:rPr lang="en-US" sz="3200" baseline="0" dirty="0" smtClean="0">
                <a:latin typeface="Trebuchet MS" pitchFamily="34" charset="0"/>
              </a:rPr>
              <a:t> </a:t>
            </a:r>
            <a:r>
              <a:rPr lang="en-US" sz="3200" dirty="0" smtClean="0">
                <a:latin typeface="Trebuchet MS" pitchFamily="34" charset="0"/>
              </a:rPr>
              <a:t>Drag a placeholder onto the</a:t>
            </a:r>
            <a:r>
              <a:rPr lang="en-US" sz="3200" baseline="0" dirty="0" smtClean="0">
                <a:latin typeface="Trebuchet MS" pitchFamily="34" charset="0"/>
              </a:rPr>
              <a:t> poster area,</a:t>
            </a:r>
            <a:r>
              <a:rPr lang="en-US" sz="3200" dirty="0" smtClean="0">
                <a:latin typeface="Trebuchet MS" pitchFamily="34" charset="0"/>
              </a:rPr>
              <a:t> size it, and click it to edit.</a:t>
            </a:r>
          </a:p>
          <a:p>
            <a:pPr defTabSz="4389219"/>
            <a:endParaRPr lang="en-US" sz="3200" dirty="0" smtClean="0">
              <a:latin typeface="Trebuchet MS" pitchFamily="34" charset="0"/>
            </a:endParaRPr>
          </a:p>
          <a:p>
            <a:pPr defTabSz="4389219"/>
            <a:r>
              <a:rPr lang="en-US" sz="3200" b="1" dirty="0" smtClean="0">
                <a:solidFill>
                  <a:srgbClr val="FFFF00"/>
                </a:solidFill>
                <a:latin typeface="Trebuchet MS" pitchFamily="34" charset="0"/>
              </a:rPr>
              <a:t>Section Header placeholder</a:t>
            </a:r>
          </a:p>
          <a:p>
            <a:pPr defTabSz="4389219"/>
            <a:r>
              <a:rPr lang="en-US" sz="3200" dirty="0" smtClean="0">
                <a:latin typeface="Trebuchet MS" pitchFamily="34" charset="0"/>
              </a:rPr>
              <a:t>Move</a:t>
            </a:r>
            <a:r>
              <a:rPr lang="en-US" sz="3200" baseline="0" dirty="0" smtClean="0">
                <a:latin typeface="Trebuchet MS" pitchFamily="34" charset="0"/>
              </a:rPr>
              <a:t> this preformatted section header placeholder to the poster area to add another section header. Use section headers to separate topics or concepts within your presentation. </a:t>
            </a:r>
          </a:p>
          <a:p>
            <a:pPr defTabSz="4389219"/>
            <a:endParaRPr lang="en-US" sz="3200" baseline="0" dirty="0" smtClean="0">
              <a:latin typeface="Trebuchet MS" pitchFamily="34" charset="0"/>
            </a:endParaRPr>
          </a:p>
          <a:p>
            <a:pPr defTabSz="4389219"/>
            <a:endParaRPr lang="en-US" sz="3200" dirty="0" smtClean="0">
              <a:latin typeface="Trebuchet MS" pitchFamily="34" charset="0"/>
            </a:endParaRPr>
          </a:p>
          <a:p>
            <a:pPr defTabSz="4389219"/>
            <a:endParaRPr lang="en-US" sz="32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defTabSz="4389219"/>
            <a:r>
              <a:rPr lang="en-US" sz="3200" b="1" dirty="0" smtClean="0">
                <a:solidFill>
                  <a:srgbClr val="FFFF00"/>
                </a:solidFill>
                <a:latin typeface="Trebuchet MS" pitchFamily="34" charset="0"/>
              </a:rPr>
              <a:t>Text placeholder</a:t>
            </a:r>
          </a:p>
          <a:p>
            <a:pPr defTabSz="4389219"/>
            <a:r>
              <a:rPr lang="en-US" sz="3200" baseline="0" dirty="0" smtClean="0">
                <a:latin typeface="Trebuchet MS" pitchFamily="34" charset="0"/>
              </a:rPr>
              <a:t>Move this preformatted text placeholder to the poster to add a new body of text.</a:t>
            </a:r>
          </a:p>
          <a:p>
            <a:pPr defTabSz="4389219"/>
            <a:endParaRPr lang="en-US" sz="3200" baseline="0" dirty="0" smtClean="0">
              <a:latin typeface="Trebuchet MS" pitchFamily="34" charset="0"/>
            </a:endParaRPr>
          </a:p>
          <a:p>
            <a:pPr defTabSz="4389219"/>
            <a:endParaRPr lang="en-US" sz="3200" baseline="0" dirty="0" smtClean="0">
              <a:latin typeface="Trebuchet MS" pitchFamily="34" charset="0"/>
            </a:endParaRPr>
          </a:p>
          <a:p>
            <a:pPr defTabSz="4389219"/>
            <a:endParaRPr lang="en-US" sz="3200" baseline="0" dirty="0" smtClean="0">
              <a:latin typeface="Trebuchet MS" pitchFamily="34" charset="0"/>
            </a:endParaRPr>
          </a:p>
          <a:p>
            <a:pPr defTabSz="4389219"/>
            <a:endParaRPr lang="en-US" sz="3200" b="1" baseline="0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defTabSz="4389219"/>
            <a:r>
              <a:rPr lang="en-US" sz="3200" b="1" baseline="0" dirty="0" smtClean="0">
                <a:solidFill>
                  <a:srgbClr val="FFFF00"/>
                </a:solidFill>
                <a:latin typeface="Trebuchet MS" pitchFamily="34" charset="0"/>
              </a:rPr>
              <a:t>Picture placeholder</a:t>
            </a:r>
          </a:p>
          <a:p>
            <a:pPr defTabSz="4389219"/>
            <a:r>
              <a:rPr lang="en-US" sz="3200" baseline="0" dirty="0" smtClean="0">
                <a:latin typeface="Trebuchet MS" pitchFamily="34" charset="0"/>
              </a:rPr>
              <a:t>Move this graphic placeholder onto your poster, size it first, and then click it to add a picture to the poster.</a:t>
            </a:r>
          </a:p>
          <a:p>
            <a:pPr defTabSz="4389219"/>
            <a:endParaRPr lang="en-US" sz="3200" baseline="0" dirty="0" smtClean="0">
              <a:latin typeface="Trebuchet MS" pitchFamily="34" charset="0"/>
            </a:endParaRPr>
          </a:p>
          <a:p>
            <a:pPr defTabSz="4389219"/>
            <a:endParaRPr lang="en-US" sz="3200" baseline="0" dirty="0" smtClean="0">
              <a:latin typeface="Trebuchet MS" pitchFamily="34" charset="0"/>
            </a:endParaRPr>
          </a:p>
          <a:p>
            <a:pPr defTabSz="4389219"/>
            <a:endParaRPr lang="en-US" sz="3200" baseline="0" dirty="0" smtClean="0">
              <a:latin typeface="Trebuchet MS" pitchFamily="34" charset="0"/>
            </a:endParaRPr>
          </a:p>
          <a:p>
            <a:pPr algn="ctr"/>
            <a:endParaRPr lang="en-US" sz="44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algn="ctr"/>
            <a:endParaRPr lang="en-US" sz="44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algn="ctr"/>
            <a:endParaRPr lang="en-US" sz="44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algn="ctr"/>
            <a:endParaRPr lang="en-US" sz="44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defTabSz="4389219"/>
            <a:endParaRPr lang="en-US" sz="3200" dirty="0" smtClean="0">
              <a:latin typeface="Trebuchet MS" pitchFamily="34" charset="0"/>
            </a:endParaRPr>
          </a:p>
          <a:p>
            <a:pPr algn="ctr"/>
            <a:endParaRPr lang="en-US" sz="32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defTabSz="4389219"/>
            <a:endParaRPr lang="en-US" sz="32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algn="ctr"/>
            <a:endParaRPr lang="en-US" sz="4400" b="1" dirty="0">
              <a:latin typeface="Trebuchet MS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-10370486" y="21297014"/>
            <a:ext cx="10018560" cy="7772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7" rIns="91436" bIns="45717" rtlCol="0" anchor="ctr"/>
          <a:lstStyle/>
          <a:p>
            <a:pPr algn="ctr"/>
            <a:endParaRPr lang="en-US" dirty="0"/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098247" y="15525143"/>
            <a:ext cx="4741366" cy="3058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342926" y="13118821"/>
            <a:ext cx="590550" cy="438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32" name="TextBox 31"/>
          <p:cNvSpPr txBox="1"/>
          <p:nvPr/>
        </p:nvSpPr>
        <p:spPr>
          <a:xfrm>
            <a:off x="44487740" y="30588807"/>
            <a:ext cx="9160286" cy="2185208"/>
          </a:xfrm>
          <a:prstGeom prst="rect">
            <a:avLst/>
          </a:prstGeom>
          <a:noFill/>
        </p:spPr>
        <p:txBody>
          <a:bodyPr wrap="square" lIns="91436" tIns="45717" rIns="91436" bIns="45717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© 2012 PosterPresentations.com</a:t>
            </a:r>
            <a:br>
              <a:rPr lang="en-US" sz="3600" dirty="0" smtClean="0">
                <a:solidFill>
                  <a:schemeClr val="bg1"/>
                </a:solidFill>
              </a:rPr>
            </a:br>
            <a:r>
              <a:rPr lang="en-US" sz="3600" dirty="0" smtClean="0">
                <a:solidFill>
                  <a:schemeClr val="bg1"/>
                </a:solidFill>
              </a:rPr>
              <a:t>    </a:t>
            </a:r>
            <a:r>
              <a:rPr lang="en-US" sz="3200" dirty="0" smtClean="0">
                <a:solidFill>
                  <a:schemeClr val="bg1"/>
                </a:solidFill>
              </a:rPr>
              <a:t>2117 Fourth Street ,</a:t>
            </a:r>
            <a:r>
              <a:rPr lang="en-US" sz="3200" baseline="0" dirty="0" smtClean="0">
                <a:solidFill>
                  <a:schemeClr val="bg1"/>
                </a:solidFill>
              </a:rPr>
              <a:t> Unit C</a:t>
            </a:r>
            <a:br>
              <a:rPr lang="en-US" sz="3200" baseline="0" dirty="0" smtClean="0">
                <a:solidFill>
                  <a:schemeClr val="bg1"/>
                </a:solidFill>
              </a:rPr>
            </a:br>
            <a:r>
              <a:rPr lang="en-US" sz="3200" baseline="0" dirty="0" smtClean="0">
                <a:solidFill>
                  <a:schemeClr val="bg1"/>
                </a:solidFill>
              </a:rPr>
              <a:t>    Berkeley CA 94710</a:t>
            </a:r>
            <a:br>
              <a:rPr lang="en-US" sz="3200" baseline="0" dirty="0" smtClean="0">
                <a:solidFill>
                  <a:schemeClr val="bg1"/>
                </a:solidFill>
              </a:rPr>
            </a:br>
            <a:r>
              <a:rPr lang="en-US" sz="3200" baseline="0" dirty="0" smtClean="0">
                <a:solidFill>
                  <a:schemeClr val="bg1"/>
                </a:solidFill>
              </a:rPr>
              <a:t>    </a:t>
            </a:r>
            <a:r>
              <a:rPr lang="en-US" sz="3200" b="1" baseline="0" dirty="0" smtClean="0">
                <a:solidFill>
                  <a:srgbClr val="FFFF00"/>
                </a:solidFill>
              </a:rPr>
              <a:t>posterpresenter@gmail.com</a:t>
            </a:r>
            <a:endParaRPr lang="en-US" sz="3600" b="1" dirty="0">
              <a:solidFill>
                <a:srgbClr val="FFFF00"/>
              </a:solidFill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-10239857" y="31696514"/>
            <a:ext cx="9771398" cy="1090621"/>
            <a:chOff x="44242388" y="28054064"/>
            <a:chExt cx="9771398" cy="1090621"/>
          </a:xfrm>
        </p:grpSpPr>
        <p:sp>
          <p:nvSpPr>
            <p:cNvPr id="34" name="Rounded Rectangle 33"/>
            <p:cNvSpPr/>
            <p:nvPr userDrawn="1"/>
          </p:nvSpPr>
          <p:spPr>
            <a:xfrm>
              <a:off x="44242388" y="28054064"/>
              <a:ext cx="9771397" cy="109062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5" name="Picture 7" descr="http://t2.gstatic.com/images?q=tbn:ANd9GcR4APHC6TT9w54M2zn_pvCiBxUNcspYPoVxirLRphBoJabfSvu7zw">
              <a:hlinkClick r:id="rId5"/>
            </p:cNvPr>
            <p:cNvPicPr>
              <a:picLocks noChangeAspect="1" noChangeArrowheads="1"/>
            </p:cNvPicPr>
            <p:nvPr userDrawn="1"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4341112" y="28126635"/>
              <a:ext cx="914400" cy="914400"/>
            </a:xfrm>
            <a:prstGeom prst="rect">
              <a:avLst/>
            </a:prstGeom>
            <a:noFill/>
          </p:spPr>
        </p:pic>
        <p:sp>
          <p:nvSpPr>
            <p:cNvPr id="36" name="TextBox 35"/>
            <p:cNvSpPr txBox="1"/>
            <p:nvPr userDrawn="1"/>
          </p:nvSpPr>
          <p:spPr>
            <a:xfrm>
              <a:off x="45342598" y="28154090"/>
              <a:ext cx="8671188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00" dirty="0" smtClean="0">
                  <a:solidFill>
                    <a:schemeClr val="tx2"/>
                  </a:solidFill>
                  <a:latin typeface="Trebuchet MS" pitchFamily="34" charset="0"/>
                </a:rPr>
                <a:t>Student</a:t>
              </a:r>
              <a:r>
                <a:rPr lang="en-US" sz="2600" baseline="0" dirty="0" smtClean="0">
                  <a:solidFill>
                    <a:schemeClr val="tx2"/>
                  </a:solidFill>
                  <a:latin typeface="Trebuchet MS" pitchFamily="34" charset="0"/>
                </a:rPr>
                <a:t> discounts are available on our </a:t>
              </a:r>
              <a:r>
                <a:rPr lang="en-US" sz="2600" baseline="0" dirty="0" err="1" smtClean="0">
                  <a:solidFill>
                    <a:schemeClr val="tx2"/>
                  </a:solidFill>
                  <a:latin typeface="Trebuchet MS" pitchFamily="34" charset="0"/>
                </a:rPr>
                <a:t>Facebook</a:t>
              </a:r>
              <a:r>
                <a:rPr lang="en-US" sz="2600" baseline="0" dirty="0" smtClean="0">
                  <a:solidFill>
                    <a:schemeClr val="tx2"/>
                  </a:solidFill>
                  <a:latin typeface="Trebuchet MS" pitchFamily="34" charset="0"/>
                </a:rPr>
                <a:t> page.</a:t>
              </a:r>
              <a:br>
                <a:rPr lang="en-US" sz="2600" baseline="0" dirty="0" smtClean="0">
                  <a:solidFill>
                    <a:schemeClr val="tx2"/>
                  </a:solidFill>
                  <a:latin typeface="Trebuchet MS" pitchFamily="34" charset="0"/>
                </a:rPr>
              </a:br>
              <a:r>
                <a:rPr lang="en-US" sz="2600" baseline="0" dirty="0" smtClean="0">
                  <a:solidFill>
                    <a:schemeClr val="tx2"/>
                  </a:solidFill>
                  <a:latin typeface="Trebuchet MS" pitchFamily="34" charset="0"/>
                </a:rPr>
                <a:t>Go to </a:t>
              </a:r>
              <a:r>
                <a:rPr lang="en-US" sz="2600" u="sng" baseline="0" dirty="0" smtClean="0">
                  <a:solidFill>
                    <a:schemeClr val="tx2"/>
                  </a:solidFill>
                  <a:latin typeface="Trebuchet MS" pitchFamily="34" charset="0"/>
                </a:rPr>
                <a:t>PosterPresentations.com</a:t>
              </a:r>
              <a:r>
                <a:rPr lang="en-US" sz="2600" baseline="0" dirty="0" smtClean="0">
                  <a:solidFill>
                    <a:schemeClr val="tx2"/>
                  </a:solidFill>
                  <a:latin typeface="Trebuchet MS" pitchFamily="34" charset="0"/>
                </a:rPr>
                <a:t> and click on the FB icon. </a:t>
              </a:r>
              <a:endParaRPr lang="en-US" sz="2600" dirty="0">
                <a:solidFill>
                  <a:schemeClr val="tx2"/>
                </a:solidFill>
                <a:latin typeface="Trebuchet MS" pitchFamily="34" charset="0"/>
              </a:endParaRPr>
            </a:p>
          </p:txBody>
        </p:sp>
      </p:grpSp>
      <p:cxnSp>
        <p:nvCxnSpPr>
          <p:cNvPr id="37" name="Straight Connector 36"/>
          <p:cNvCxnSpPr/>
          <p:nvPr/>
        </p:nvCxnSpPr>
        <p:spPr>
          <a:xfrm>
            <a:off x="44222126" y="30500133"/>
            <a:ext cx="10050462" cy="158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-10370486" y="11582400"/>
            <a:ext cx="10018560" cy="1607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44254028" y="4841856"/>
            <a:ext cx="10018560" cy="1607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/>
          <p:cNvSpPr/>
          <p:nvPr userDrawn="1"/>
        </p:nvSpPr>
        <p:spPr>
          <a:xfrm>
            <a:off x="922338" y="5257800"/>
            <a:ext cx="10050462" cy="26736675"/>
          </a:xfrm>
          <a:prstGeom prst="roundRect">
            <a:avLst>
              <a:gd name="adj" fmla="val 5862"/>
            </a:avLst>
          </a:prstGeom>
          <a:gradFill>
            <a:gsLst>
              <a:gs pos="0">
                <a:srgbClr val="CDD2DE"/>
              </a:gs>
              <a:gs pos="0">
                <a:schemeClr val="tx2">
                  <a:lumMod val="40000"/>
                  <a:lumOff val="60000"/>
                </a:schemeClr>
              </a:gs>
              <a:gs pos="100000">
                <a:srgbClr val="F3F5FA"/>
              </a:gs>
            </a:gsLst>
            <a:lin ang="16200000" scaled="1"/>
          </a:gradFill>
          <a:ln>
            <a:solidFill>
              <a:schemeClr val="accent5">
                <a:lumMod val="50000"/>
                <a:alpha val="5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 userDrawn="1"/>
        </p:nvSpPr>
        <p:spPr>
          <a:xfrm>
            <a:off x="32918400" y="5257800"/>
            <a:ext cx="10050462" cy="26736675"/>
          </a:xfrm>
          <a:prstGeom prst="roundRect">
            <a:avLst>
              <a:gd name="adj" fmla="val 5862"/>
            </a:avLst>
          </a:prstGeom>
          <a:gradFill>
            <a:gsLst>
              <a:gs pos="0">
                <a:srgbClr val="CDD2DE"/>
              </a:gs>
              <a:gs pos="0">
                <a:schemeClr val="tx2">
                  <a:lumMod val="40000"/>
                  <a:lumOff val="60000"/>
                </a:schemeClr>
              </a:gs>
              <a:gs pos="100000">
                <a:srgbClr val="F3F5FA"/>
              </a:gs>
            </a:gsLst>
            <a:lin ang="16200000" scaled="1"/>
          </a:gradFill>
          <a:ln>
            <a:solidFill>
              <a:schemeClr val="accent5">
                <a:lumMod val="50000"/>
                <a:alpha val="5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 userDrawn="1"/>
        </p:nvSpPr>
        <p:spPr>
          <a:xfrm>
            <a:off x="11583194" y="5267325"/>
            <a:ext cx="20724813" cy="26736675"/>
          </a:xfrm>
          <a:prstGeom prst="roundRect">
            <a:avLst>
              <a:gd name="adj" fmla="val 2853"/>
            </a:avLst>
          </a:prstGeom>
          <a:gradFill>
            <a:gsLst>
              <a:gs pos="0">
                <a:srgbClr val="CDD2DE"/>
              </a:gs>
              <a:gs pos="0">
                <a:schemeClr val="tx2">
                  <a:lumMod val="40000"/>
                  <a:lumOff val="60000"/>
                </a:schemeClr>
              </a:gs>
              <a:gs pos="100000">
                <a:srgbClr val="F3F5FA"/>
              </a:gs>
            </a:gsLst>
            <a:lin ang="16200000" scaled="1"/>
          </a:gradFill>
          <a:ln>
            <a:solidFill>
              <a:schemeClr val="accent5">
                <a:lumMod val="50000"/>
                <a:alpha val="5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iming>
    <p:tnLst>
      <p:par>
        <p:cTn id="1" dur="indefinite" restart="never" nodeType="tmRoot"/>
      </p:par>
    </p:tnLst>
  </p:timing>
  <p:txStyles>
    <p:titleStyle>
      <a:lvl1pPr algn="ctr" defTabSz="4388900" rtl="0" eaLnBrk="1" latinLnBrk="0" hangingPunct="1">
        <a:spcBef>
          <a:spcPct val="0"/>
        </a:spcBef>
        <a:buNone/>
        <a:defRPr sz="8800" kern="1200">
          <a:solidFill>
            <a:schemeClr val="bg1"/>
          </a:solidFill>
          <a:latin typeface="Trebuchet MS" pitchFamily="34" charset="0"/>
          <a:ea typeface="+mj-ea"/>
          <a:cs typeface="+mj-cs"/>
        </a:defRPr>
      </a:lvl1pPr>
    </p:titleStyle>
    <p:bodyStyle>
      <a:lvl1pPr marL="1645838" indent="-1645838" algn="l" defTabSz="4388900" rtl="0" eaLnBrk="1" latinLnBrk="0" hangingPunct="1">
        <a:spcBef>
          <a:spcPct val="20000"/>
        </a:spcBef>
        <a:buFont typeface="Arial" pitchFamily="34" charset="0"/>
        <a:buChar char="•"/>
        <a:defRPr sz="15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5982" indent="-1371531" algn="l" defTabSz="4388900" rtl="0" eaLnBrk="1" latinLnBrk="0" hangingPunct="1">
        <a:spcBef>
          <a:spcPct val="20000"/>
        </a:spcBef>
        <a:buFont typeface="Arial" pitchFamily="34" charset="0"/>
        <a:buChar char="–"/>
        <a:defRPr sz="135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126" indent="-1097226" algn="l" defTabSz="4388900" rtl="0" eaLnBrk="1" latinLnBrk="0" hangingPunct="1">
        <a:spcBef>
          <a:spcPct val="20000"/>
        </a:spcBef>
        <a:buFont typeface="Arial" pitchFamily="34" charset="0"/>
        <a:buChar char="•"/>
        <a:defRPr sz="116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577" indent="-1097226" algn="l" defTabSz="4388900" rtl="0" eaLnBrk="1" latinLnBrk="0" hangingPunct="1">
        <a:spcBef>
          <a:spcPct val="20000"/>
        </a:spcBef>
        <a:buFont typeface="Arial" pitchFamily="34" charset="0"/>
        <a:buChar char="–"/>
        <a:defRPr sz="9600" kern="1200">
          <a:solidFill>
            <a:schemeClr val="tx1"/>
          </a:solidFill>
          <a:latin typeface="+mn-lt"/>
          <a:ea typeface="+mn-ea"/>
          <a:cs typeface="+mn-cs"/>
        </a:defRPr>
      </a:lvl4pPr>
      <a:lvl5pPr marL="9875026" indent="-1097226" algn="l" defTabSz="4388900" rtl="0" eaLnBrk="1" latinLnBrk="0" hangingPunct="1">
        <a:spcBef>
          <a:spcPct val="20000"/>
        </a:spcBef>
        <a:buFont typeface="Arial" pitchFamily="34" charset="0"/>
        <a:buChar char="»"/>
        <a:defRPr sz="9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69477" indent="-1097226" algn="l" defTabSz="438890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3926" indent="-1097226" algn="l" defTabSz="438890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8377" indent="-1097226" algn="l" defTabSz="438890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2827" indent="-1097226" algn="l" defTabSz="438890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451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8900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351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7801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252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6703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152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5603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217751" y="7226239"/>
            <a:ext cx="9544051" cy="6855129"/>
          </a:xfrm>
        </p:spPr>
        <p:txBody>
          <a:bodyPr/>
          <a:lstStyle/>
          <a:p>
            <a:r>
              <a:rPr lang="en-US" sz="3600" dirty="0"/>
              <a:t>With the increase in diversity in public </a:t>
            </a:r>
            <a:r>
              <a:rPr lang="en-US" sz="3600" dirty="0" smtClean="0"/>
              <a:t>schools </a:t>
            </a:r>
            <a:r>
              <a:rPr lang="en-US" sz="3600" dirty="0"/>
              <a:t>comes the challenge of </a:t>
            </a:r>
            <a:r>
              <a:rPr lang="en-US" sz="3600" dirty="0" smtClean="0"/>
              <a:t>accommodating students with </a:t>
            </a:r>
            <a:r>
              <a:rPr lang="en-US" sz="3600" dirty="0"/>
              <a:t>learning styles intrinsic to diverse cultural </a:t>
            </a:r>
            <a:r>
              <a:rPr lang="en-US" sz="3600" dirty="0" smtClean="0"/>
              <a:t>backgrounds. </a:t>
            </a:r>
            <a:r>
              <a:rPr lang="en-US" sz="3600" dirty="0"/>
              <a:t>Students with disabilities are also being integrated into classrooms where a single teacher </a:t>
            </a:r>
            <a:r>
              <a:rPr lang="en-US" sz="3600" dirty="0" smtClean="0"/>
              <a:t>is expected </a:t>
            </a:r>
            <a:r>
              <a:rPr lang="en-US" sz="3600" dirty="0"/>
              <a:t>to </a:t>
            </a:r>
            <a:r>
              <a:rPr lang="en-US" sz="3600" dirty="0" smtClean="0"/>
              <a:t>teach all students. </a:t>
            </a:r>
            <a:r>
              <a:rPr lang="en-US" sz="3600" dirty="0"/>
              <a:t>Teachers of the future need to transcend the traditional teaching role and become more </a:t>
            </a:r>
            <a:r>
              <a:rPr lang="en-US" sz="3600" dirty="0" smtClean="0"/>
              <a:t>flexible and comfortable with change. </a:t>
            </a:r>
            <a:r>
              <a:rPr lang="en-US" sz="3600" dirty="0"/>
              <a:t>T</a:t>
            </a:r>
            <a:r>
              <a:rPr lang="en-US" sz="3600" dirty="0" smtClean="0"/>
              <a:t>he role of teachers is also expanding to encompass community leadership.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922341" y="6115806"/>
            <a:ext cx="10048875" cy="861766"/>
          </a:xfrm>
        </p:spPr>
        <p:txBody>
          <a:bodyPr/>
          <a:lstStyle/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Abstract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0"/>
          </p:nvPr>
        </p:nvSpPr>
        <p:spPr>
          <a:xfrm>
            <a:off x="940492" y="14934881"/>
            <a:ext cx="10050462" cy="861766"/>
          </a:xfrm>
        </p:spPr>
        <p:txBody>
          <a:bodyPr/>
          <a:lstStyle/>
          <a:p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Research Questions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1"/>
          </p:nvPr>
        </p:nvSpPr>
        <p:spPr>
          <a:xfrm>
            <a:off x="11633821" y="7113013"/>
            <a:ext cx="10048874" cy="8900876"/>
          </a:xfrm>
        </p:spPr>
        <p:txBody>
          <a:bodyPr/>
          <a:lstStyle/>
          <a:p>
            <a:pPr marL="571500" indent="-571500" fontAlgn="base">
              <a:buFont typeface="Arial" pitchFamily="34" charset="0"/>
              <a:buChar char="•"/>
            </a:pPr>
            <a:r>
              <a:rPr lang="en-US" sz="3600" dirty="0"/>
              <a:t>Integrated field work helps inform and engage pre-service </a:t>
            </a:r>
            <a:r>
              <a:rPr lang="en-US" sz="3600" dirty="0" smtClean="0"/>
              <a:t>teachers. </a:t>
            </a:r>
            <a:r>
              <a:rPr lang="en-US" sz="3600" dirty="0"/>
              <a:t>(Kraft, 2002; Coffey, 2010; </a:t>
            </a:r>
            <a:r>
              <a:rPr lang="en-US" sz="3600" dirty="0" err="1"/>
              <a:t>Sleeter</a:t>
            </a:r>
            <a:r>
              <a:rPr lang="en-US" sz="3600" dirty="0"/>
              <a:t>, 2008)</a:t>
            </a:r>
          </a:p>
          <a:p>
            <a:pPr marL="571500" indent="-571500" fontAlgn="base">
              <a:buFont typeface="Arial" pitchFamily="34" charset="0"/>
              <a:buChar char="•"/>
            </a:pPr>
            <a:r>
              <a:rPr lang="en-US" sz="3600" dirty="0"/>
              <a:t>Due to the radical make up of our increasing heterogeneous classroom , there is a need to prepare pre-service teachers to teach all students. (Coffey, 2010) </a:t>
            </a:r>
          </a:p>
          <a:p>
            <a:pPr marL="571500" indent="-571500" fontAlgn="base">
              <a:buFont typeface="Arial" pitchFamily="34" charset="0"/>
              <a:buChar char="•"/>
            </a:pPr>
            <a:r>
              <a:rPr lang="en-US" sz="3600" dirty="0"/>
              <a:t>Cross cultural </a:t>
            </a:r>
            <a:r>
              <a:rPr lang="en-US" sz="3600" dirty="0" smtClean="0"/>
              <a:t>competence refers to “ways of thinking and behaving that enable members of one cultural, ethnic, or linguistic group to work effectively with members of another” (Lynch &amp; Hanson, 1992, p.356); developing knowledge, attitudes and skills needed to function in diverse cultural </a:t>
            </a:r>
            <a:r>
              <a:rPr lang="en-US" sz="3600" smtClean="0"/>
              <a:t>settings. (</a:t>
            </a:r>
            <a:r>
              <a:rPr lang="en-US" sz="3600" dirty="0" smtClean="0"/>
              <a:t>Banks 2006)</a:t>
            </a:r>
            <a:endParaRPr lang="en-US" sz="3600" dirty="0"/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11534151" y="5932195"/>
            <a:ext cx="10048875" cy="861766"/>
          </a:xfrm>
        </p:spPr>
        <p:txBody>
          <a:bodyPr/>
          <a:lstStyle/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Literature Review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6"/>
          </p:nvPr>
        </p:nvSpPr>
        <p:spPr>
          <a:xfrm>
            <a:off x="32908995" y="15797286"/>
            <a:ext cx="10047018" cy="4007229"/>
          </a:xfrm>
        </p:spPr>
        <p:txBody>
          <a:bodyPr/>
          <a:lstStyle/>
          <a:p>
            <a:pPr marL="742950" indent="-742950">
              <a:buAutoNum type="arabicPeriod"/>
            </a:pPr>
            <a:r>
              <a:rPr lang="en-US" sz="3600" dirty="0" smtClean="0"/>
              <a:t>Analyzing data objectively is an ongoing process;</a:t>
            </a:r>
          </a:p>
          <a:p>
            <a:pPr marL="742950" indent="-742950">
              <a:buAutoNum type="arabicPeriod"/>
            </a:pPr>
            <a:r>
              <a:rPr lang="en-US" sz="3600" dirty="0" smtClean="0"/>
              <a:t>Learning the techniques of how to ask the right questions and how to facilitate discussions;</a:t>
            </a:r>
          </a:p>
          <a:p>
            <a:pPr marL="742950" indent="-742950">
              <a:buAutoNum type="arabicPeriod"/>
            </a:pPr>
            <a:r>
              <a:rPr lang="en-US" sz="3600" dirty="0" smtClean="0"/>
              <a:t>Understanding that research is not static but a fluid study of data analysis.</a:t>
            </a:r>
            <a:endParaRPr lang="en-US" sz="3600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9"/>
          </p:nvPr>
        </p:nvSpPr>
        <p:spPr>
          <a:xfrm>
            <a:off x="32889136" y="20115201"/>
            <a:ext cx="10047018" cy="738656"/>
          </a:xfrm>
        </p:spPr>
        <p:txBody>
          <a:bodyPr/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References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30"/>
          </p:nvPr>
        </p:nvSpPr>
        <p:spPr>
          <a:xfrm>
            <a:off x="32908995" y="20785366"/>
            <a:ext cx="10052050" cy="12206396"/>
          </a:xfrm>
        </p:spPr>
        <p:txBody>
          <a:bodyPr/>
          <a:lstStyle/>
          <a:p>
            <a:r>
              <a:rPr lang="en-US" sz="2300" dirty="0"/>
              <a:t>Banks, J. A. (2006). </a:t>
            </a:r>
            <a:r>
              <a:rPr lang="en-US" sz="2300" i="1" dirty="0"/>
              <a:t>Cultural diversity and education, foundations, curriculum, and teaching</a:t>
            </a:r>
            <a:r>
              <a:rPr lang="en-US" sz="2300" dirty="0"/>
              <a:t>. (5th ed. ed., p. 57). Boston, MA: </a:t>
            </a:r>
            <a:r>
              <a:rPr lang="en-US" sz="2300" dirty="0" err="1"/>
              <a:t>Allyn</a:t>
            </a:r>
            <a:r>
              <a:rPr lang="en-US" sz="2300" dirty="0"/>
              <a:t> &amp; Bacon</a:t>
            </a:r>
            <a:r>
              <a:rPr lang="en-US" sz="2300" dirty="0" smtClean="0"/>
              <a:t>.</a:t>
            </a:r>
          </a:p>
          <a:p>
            <a:endParaRPr lang="en-US" sz="2300" dirty="0"/>
          </a:p>
          <a:p>
            <a:r>
              <a:rPr lang="en-US" sz="2300" dirty="0"/>
              <a:t>Casey, B. M., &amp; </a:t>
            </a:r>
            <a:r>
              <a:rPr lang="en-US" sz="2300" dirty="0" err="1"/>
              <a:t>Howson</a:t>
            </a:r>
            <a:r>
              <a:rPr lang="en-US" sz="2300" dirty="0"/>
              <a:t>, P. (1993). Educating </a:t>
            </a:r>
            <a:r>
              <a:rPr lang="en-US" sz="2300" dirty="0" smtClean="0"/>
              <a:t>pre-service </a:t>
            </a:r>
            <a:r>
              <a:rPr lang="en-US" sz="2300" dirty="0"/>
              <a:t>teachers based on a problem-centered approach to teaching. </a:t>
            </a:r>
            <a:r>
              <a:rPr lang="en-US" sz="2300" i="1" dirty="0"/>
              <a:t>Journal of Teacher Education, 44</a:t>
            </a:r>
            <a:r>
              <a:rPr lang="en-US" sz="2300" dirty="0"/>
              <a:t>(5), </a:t>
            </a:r>
            <a:r>
              <a:rPr lang="en-US" sz="2300" dirty="0" smtClean="0"/>
              <a:t>361-369.</a:t>
            </a:r>
          </a:p>
          <a:p>
            <a:endParaRPr lang="en-US" sz="2300" dirty="0"/>
          </a:p>
          <a:p>
            <a:r>
              <a:rPr lang="en-US" sz="2300" dirty="0" smtClean="0"/>
              <a:t>Coffey</a:t>
            </a:r>
            <a:r>
              <a:rPr lang="en-US" sz="2300" dirty="0"/>
              <a:t>, H. (2010). “They taught me”: The benefits of early community-based field experience in teacher education. </a:t>
            </a:r>
            <a:r>
              <a:rPr lang="en-US" sz="2300" i="1" dirty="0"/>
              <a:t>Teacher and Teacher Education, 26</a:t>
            </a:r>
            <a:r>
              <a:rPr lang="en-US" sz="2300" dirty="0"/>
              <a:t>. </a:t>
            </a:r>
            <a:r>
              <a:rPr lang="en-US" sz="2300" dirty="0" smtClean="0"/>
              <a:t>335-342.</a:t>
            </a:r>
          </a:p>
          <a:p>
            <a:endParaRPr lang="en-US" sz="2300" dirty="0"/>
          </a:p>
          <a:p>
            <a:r>
              <a:rPr lang="en-US" sz="2300" dirty="0"/>
              <a:t>Dawson, K. (2006).  Teacher Inquiry: A Vehicle to Merge Prospective Teachers' Experience And Reflection during Curriculum-Based, Technology-Enhanced Field Experiences. </a:t>
            </a:r>
            <a:r>
              <a:rPr lang="en-US" sz="2300" i="1" dirty="0"/>
              <a:t>Journal of Research on Technology in Education.38, (3)</a:t>
            </a:r>
            <a:r>
              <a:rPr lang="en-US" sz="2300" dirty="0"/>
              <a:t>, 265-292</a:t>
            </a:r>
            <a:r>
              <a:rPr lang="en-US" sz="2300" dirty="0" smtClean="0"/>
              <a:t>.</a:t>
            </a:r>
          </a:p>
          <a:p>
            <a:endParaRPr lang="en-US" sz="2300" dirty="0"/>
          </a:p>
          <a:p>
            <a:r>
              <a:rPr lang="en-US" sz="2300" dirty="0" smtClean="0"/>
              <a:t>Ehrlich, T. (2000). </a:t>
            </a:r>
            <a:r>
              <a:rPr lang="en-US" sz="2300" i="1" dirty="0" smtClean="0"/>
              <a:t>Civic responsibility and higher education.</a:t>
            </a:r>
            <a:r>
              <a:rPr lang="en-US" sz="2300" dirty="0" smtClean="0"/>
              <a:t> Phoenix, AZ: Oryx Press.</a:t>
            </a:r>
          </a:p>
          <a:p>
            <a:endParaRPr lang="en-US" sz="2300" i="1" dirty="0" smtClean="0"/>
          </a:p>
          <a:p>
            <a:r>
              <a:rPr lang="en-US" sz="2300" dirty="0" smtClean="0"/>
              <a:t>Kraft, N. P. (2002). Teacher Research as a Way to Engage in Critical Reflection: a Case Study: </a:t>
            </a:r>
            <a:r>
              <a:rPr lang="en-US" sz="2300" i="1" dirty="0" smtClean="0"/>
              <a:t>Reflective Practice</a:t>
            </a:r>
            <a:r>
              <a:rPr lang="en-US" sz="2300" dirty="0" smtClean="0"/>
              <a:t>,</a:t>
            </a:r>
            <a:r>
              <a:rPr lang="en-US" sz="2300" i="1" dirty="0" smtClean="0"/>
              <a:t> 3</a:t>
            </a:r>
            <a:r>
              <a:rPr lang="en-US" sz="2300" dirty="0" smtClean="0"/>
              <a:t>(2). 175-189.</a:t>
            </a:r>
          </a:p>
          <a:p>
            <a:endParaRPr lang="en-US" sz="2300" dirty="0" smtClean="0"/>
          </a:p>
          <a:p>
            <a:r>
              <a:rPr lang="en-US" sz="2300" dirty="0" smtClean="0"/>
              <a:t>Lynch, E. W., &amp; Hanson, M. J. (1998). </a:t>
            </a:r>
            <a:r>
              <a:rPr lang="en-US" sz="2300" i="1" dirty="0" smtClean="0"/>
              <a:t>Developing cross-cultural competence. A guide for working with young children and their families </a:t>
            </a:r>
            <a:r>
              <a:rPr lang="en-US" sz="2300" dirty="0" smtClean="0"/>
              <a:t>(2</a:t>
            </a:r>
            <a:r>
              <a:rPr lang="en-US" sz="2300" baseline="30000" dirty="0" smtClean="0"/>
              <a:t>nd</a:t>
            </a:r>
            <a:r>
              <a:rPr lang="en-US" sz="2300" dirty="0" smtClean="0"/>
              <a:t> ed.). Baltimore: Paul H. Brookes Publishing.</a:t>
            </a:r>
          </a:p>
          <a:p>
            <a:endParaRPr lang="en-US" sz="2300" dirty="0"/>
          </a:p>
          <a:p>
            <a:r>
              <a:rPr lang="en-US" sz="2300" dirty="0" err="1" smtClean="0"/>
              <a:t>Sleeter</a:t>
            </a:r>
            <a:r>
              <a:rPr lang="en-US" sz="2300" dirty="0" smtClean="0"/>
              <a:t>, C. (2008). Equity, democracy, and neoliberal assaults on teacher education. </a:t>
            </a:r>
            <a:r>
              <a:rPr lang="en-US" sz="2300" i="1" dirty="0" smtClean="0"/>
              <a:t>Teaching and Teacher Education, 24</a:t>
            </a:r>
            <a:r>
              <a:rPr lang="en-US" sz="2300" dirty="0" smtClean="0"/>
              <a:t>(8)</a:t>
            </a:r>
            <a:r>
              <a:rPr lang="en-US" sz="2300" i="1" dirty="0" smtClean="0"/>
              <a:t>. </a:t>
            </a:r>
            <a:r>
              <a:rPr lang="en-US" sz="2300" dirty="0" smtClean="0"/>
              <a:t>1947-1957. </a:t>
            </a:r>
          </a:p>
          <a:p>
            <a:endParaRPr lang="en-US" sz="2300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95"/>
          </p:nvPr>
        </p:nvSpPr>
        <p:spPr>
          <a:xfrm>
            <a:off x="32889136" y="14935520"/>
            <a:ext cx="10050462" cy="861766"/>
          </a:xfrm>
        </p:spPr>
        <p:txBody>
          <a:bodyPr/>
          <a:lstStyle/>
          <a:p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Learnings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from Research Process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96"/>
          </p:nvPr>
        </p:nvSpPr>
        <p:spPr>
          <a:xfrm>
            <a:off x="934141" y="15946949"/>
            <a:ext cx="10056813" cy="4561226"/>
          </a:xfrm>
        </p:spPr>
        <p:txBody>
          <a:bodyPr/>
          <a:lstStyle/>
          <a:p>
            <a:pPr marL="742950" indent="-742950">
              <a:buAutoNum type="arabicPeriod"/>
            </a:pPr>
            <a:r>
              <a:rPr lang="en-US" sz="3600" dirty="0" smtClean="0"/>
              <a:t>What </a:t>
            </a:r>
            <a:r>
              <a:rPr lang="en-US" sz="3600" dirty="0"/>
              <a:t>is the impact of field experience and civic engagement on pre-service teacher </a:t>
            </a:r>
            <a:r>
              <a:rPr lang="en-US" sz="3600" dirty="0" smtClean="0"/>
              <a:t>learning?</a:t>
            </a:r>
          </a:p>
          <a:p>
            <a:pPr marL="742950" indent="-742950">
              <a:buAutoNum type="arabicPeriod"/>
            </a:pPr>
            <a:r>
              <a:rPr lang="en-US" sz="3600" dirty="0" smtClean="0"/>
              <a:t>How </a:t>
            </a:r>
            <a:r>
              <a:rPr lang="en-US" sz="3600" dirty="0"/>
              <a:t>does field experience for pre-service </a:t>
            </a:r>
            <a:r>
              <a:rPr lang="en-US" sz="3600" dirty="0" smtClean="0"/>
              <a:t>teachers motivate civic engagement?</a:t>
            </a:r>
          </a:p>
          <a:p>
            <a:pPr marL="742950" indent="-742950">
              <a:buAutoNum type="arabicPeriod"/>
            </a:pPr>
            <a:r>
              <a:rPr lang="en-US" sz="3600" dirty="0" smtClean="0"/>
              <a:t>How </a:t>
            </a:r>
            <a:r>
              <a:rPr lang="en-US" sz="3600" dirty="0"/>
              <a:t>can research </a:t>
            </a:r>
            <a:r>
              <a:rPr lang="en-US" sz="3600" dirty="0" smtClean="0"/>
              <a:t>skills support teachers </a:t>
            </a:r>
            <a:r>
              <a:rPr lang="en-US" sz="3600" dirty="0"/>
              <a:t>to become research practitioners and community leaders?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07"/>
          </p:nvPr>
        </p:nvSpPr>
        <p:spPr>
          <a:xfrm>
            <a:off x="22264690" y="6977573"/>
            <a:ext cx="10056813" cy="27690635"/>
          </a:xfrm>
        </p:spPr>
        <p:txBody>
          <a:bodyPr/>
          <a:lstStyle/>
          <a:p>
            <a:pPr marL="742950" indent="-742950" fontAlgn="base">
              <a:spcBef>
                <a:spcPts val="300"/>
              </a:spcBef>
              <a:buFont typeface="+mj-lt"/>
              <a:buAutoNum type="arabicPeriod"/>
            </a:pPr>
            <a:r>
              <a:rPr lang="en-US" sz="3600" dirty="0"/>
              <a:t>Attitudinal </a:t>
            </a:r>
            <a:r>
              <a:rPr lang="en-US" sz="3600" dirty="0" smtClean="0"/>
              <a:t>Change of Pre-service Teachers </a:t>
            </a:r>
          </a:p>
          <a:p>
            <a:pPr marL="1371600" lvl="1" indent="-571500" fontAlgn="base">
              <a:spcBef>
                <a:spcPts val="300"/>
              </a:spcBef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overcame fears </a:t>
            </a:r>
            <a:r>
              <a:rPr lang="en-US" sz="36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and concerns </a:t>
            </a:r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regarding safety</a:t>
            </a:r>
            <a:r>
              <a:rPr lang="en-US" sz="36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language, gender roles, culture, </a:t>
            </a:r>
            <a:r>
              <a:rPr lang="en-US" sz="3600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etc</a:t>
            </a:r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en-US" sz="36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1371600" lvl="1" indent="-571500" fontAlgn="base">
              <a:spcBef>
                <a:spcPts val="300"/>
              </a:spcBef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expectations regarding </a:t>
            </a:r>
            <a:r>
              <a:rPr lang="en-US" sz="36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student performance changed - school performance is </a:t>
            </a:r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impacted by more than  </a:t>
            </a:r>
            <a:r>
              <a:rPr lang="en-US" sz="36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student </a:t>
            </a:r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intelligence;</a:t>
            </a:r>
            <a:endParaRPr lang="en-US" sz="36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1371600" lvl="1" indent="-571500" fontAlgn="base">
              <a:spcBef>
                <a:spcPts val="300"/>
              </a:spcBef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stereotypical beliefs changed;</a:t>
            </a:r>
            <a:endParaRPr lang="en-US" sz="36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1371600" lvl="1" indent="-571500" fontAlgn="base">
              <a:spcBef>
                <a:spcPts val="300"/>
              </a:spcBef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assumptions </a:t>
            </a:r>
            <a:r>
              <a:rPr lang="en-US" sz="36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about parents changed - from unsupportive and uncaring parents </a:t>
            </a:r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parents struggling to </a:t>
            </a:r>
            <a:r>
              <a:rPr lang="en-US" sz="36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provide </a:t>
            </a:r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basic family needs.</a:t>
            </a:r>
            <a:endParaRPr lang="en-US" sz="36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ts val="300"/>
              </a:spcBef>
            </a:pPr>
            <a:r>
              <a:rPr lang="en-US" sz="3600" dirty="0" smtClean="0"/>
              <a:t>2.   Pre-service Teachers’ Self </a:t>
            </a:r>
            <a:r>
              <a:rPr lang="en-US" sz="3600" dirty="0"/>
              <a:t>Discovery </a:t>
            </a:r>
            <a:r>
              <a:rPr lang="en-US" sz="3600" dirty="0" smtClean="0"/>
              <a:t>Journey</a:t>
            </a:r>
            <a:endParaRPr lang="en-US" sz="3600" dirty="0"/>
          </a:p>
          <a:p>
            <a:pPr marL="1371600" indent="-571500" fontAlgn="base">
              <a:spcBef>
                <a:spcPts val="300"/>
              </a:spcBef>
              <a:buFont typeface="Arial" pitchFamily="34" charset="0"/>
              <a:buChar char="•"/>
            </a:pPr>
            <a:r>
              <a:rPr lang="en-US" sz="3600" dirty="0" smtClean="0"/>
              <a:t>formulated </a:t>
            </a:r>
            <a:r>
              <a:rPr lang="en-US" sz="3600" dirty="0"/>
              <a:t>self-perception as who they are </a:t>
            </a:r>
            <a:r>
              <a:rPr lang="en-US" sz="3600" dirty="0" smtClean="0"/>
              <a:t>as educators;</a:t>
            </a:r>
            <a:endParaRPr lang="en-US" sz="3600" dirty="0"/>
          </a:p>
          <a:p>
            <a:pPr marL="1371600" indent="-571500" fontAlgn="base">
              <a:spcBef>
                <a:spcPts val="300"/>
              </a:spcBef>
              <a:buFont typeface="Arial" pitchFamily="34" charset="0"/>
              <a:buChar char="•"/>
            </a:pPr>
            <a:r>
              <a:rPr lang="en-US" sz="3600" dirty="0" smtClean="0"/>
              <a:t>became </a:t>
            </a:r>
            <a:r>
              <a:rPr lang="en-US" sz="3600" dirty="0"/>
              <a:t>critical </a:t>
            </a:r>
            <a:r>
              <a:rPr lang="en-US" sz="3600" dirty="0" smtClean="0"/>
              <a:t>thinkers - looked </a:t>
            </a:r>
            <a:r>
              <a:rPr lang="en-US" sz="3600" dirty="0"/>
              <a:t>at the world with critical </a:t>
            </a:r>
            <a:r>
              <a:rPr lang="en-US" sz="3600" dirty="0" smtClean="0"/>
              <a:t>eyes;</a:t>
            </a:r>
            <a:endParaRPr lang="en-US" sz="3600" dirty="0"/>
          </a:p>
          <a:p>
            <a:pPr marL="1371600" indent="-571500" fontAlgn="base">
              <a:spcBef>
                <a:spcPts val="300"/>
              </a:spcBef>
              <a:buFont typeface="Arial" pitchFamily="34" charset="0"/>
              <a:buChar char="•"/>
            </a:pPr>
            <a:r>
              <a:rPr lang="en-US" sz="3600" dirty="0" smtClean="0"/>
              <a:t>acquired </a:t>
            </a:r>
            <a:r>
              <a:rPr lang="en-US" sz="3600" dirty="0"/>
              <a:t>the skills to make connections through </a:t>
            </a:r>
            <a:r>
              <a:rPr lang="en-US" sz="3600" dirty="0" smtClean="0"/>
              <a:t>discovery.</a:t>
            </a:r>
            <a:endParaRPr lang="en-US" sz="3600" dirty="0"/>
          </a:p>
          <a:p>
            <a:pPr marL="742950" indent="-742950" fontAlgn="base">
              <a:spcBef>
                <a:spcPts val="300"/>
              </a:spcBef>
              <a:buAutoNum type="arabicPeriod" startAt="3"/>
            </a:pPr>
            <a:r>
              <a:rPr lang="en-US" sz="3600" dirty="0" smtClean="0"/>
              <a:t>Pre-service Teachers’ </a:t>
            </a:r>
            <a:r>
              <a:rPr lang="en-US" sz="3600" dirty="0"/>
              <a:t>Cross Cultural </a:t>
            </a:r>
            <a:endParaRPr lang="en-US" sz="3600" dirty="0" smtClean="0"/>
          </a:p>
          <a:p>
            <a:pPr fontAlgn="base">
              <a:spcBef>
                <a:spcPts val="300"/>
              </a:spcBef>
            </a:pPr>
            <a:r>
              <a:rPr lang="en-US" sz="3600" dirty="0"/>
              <a:t> </a:t>
            </a:r>
            <a:r>
              <a:rPr lang="en-US" sz="3600" dirty="0" smtClean="0"/>
              <a:t>     Competence </a:t>
            </a:r>
            <a:r>
              <a:rPr lang="en-US" sz="3600" dirty="0"/>
              <a:t>Skills</a:t>
            </a:r>
          </a:p>
          <a:p>
            <a:pPr marL="1371600" indent="-571500" fontAlgn="base">
              <a:spcBef>
                <a:spcPts val="300"/>
              </a:spcBef>
              <a:buFont typeface="Arial" pitchFamily="34" charset="0"/>
              <a:buChar char="•"/>
            </a:pPr>
            <a:r>
              <a:rPr lang="en-US" sz="3600" dirty="0" smtClean="0"/>
              <a:t>assumed </a:t>
            </a:r>
            <a:r>
              <a:rPr lang="en-US" sz="3600" dirty="0"/>
              <a:t>multiple </a:t>
            </a:r>
            <a:r>
              <a:rPr lang="en-US" sz="3600" dirty="0" smtClean="0"/>
              <a:t>perspectives;</a:t>
            </a:r>
            <a:endParaRPr lang="en-US" sz="3600" dirty="0"/>
          </a:p>
          <a:p>
            <a:pPr marL="1371600" indent="-571500" fontAlgn="base">
              <a:spcBef>
                <a:spcPts val="300"/>
              </a:spcBef>
              <a:buFont typeface="Arial" pitchFamily="34" charset="0"/>
              <a:buChar char="•"/>
            </a:pPr>
            <a:r>
              <a:rPr lang="en-US" sz="3600" dirty="0" smtClean="0"/>
              <a:t>gained </a:t>
            </a:r>
            <a:r>
              <a:rPr lang="en-US" sz="3600" dirty="0"/>
              <a:t>confidence in learning more about people in diverse </a:t>
            </a:r>
            <a:r>
              <a:rPr lang="en-US" sz="3600" dirty="0" smtClean="0"/>
              <a:t>backgrounds;</a:t>
            </a:r>
            <a:endParaRPr lang="en-US" sz="3600" dirty="0"/>
          </a:p>
          <a:p>
            <a:pPr marL="1371600" indent="-571500" fontAlgn="base">
              <a:spcBef>
                <a:spcPts val="300"/>
              </a:spcBef>
              <a:buFont typeface="Arial" pitchFamily="34" charset="0"/>
              <a:buChar char="•"/>
            </a:pPr>
            <a:r>
              <a:rPr lang="en-US" sz="3600" dirty="0"/>
              <a:t>i</a:t>
            </a:r>
            <a:r>
              <a:rPr lang="en-US" sz="3600" dirty="0" smtClean="0"/>
              <a:t>ncreased self-confidence </a:t>
            </a:r>
            <a:r>
              <a:rPr lang="en-US" sz="3600" dirty="0"/>
              <a:t>as </a:t>
            </a:r>
            <a:r>
              <a:rPr lang="en-US" sz="3600" dirty="0" smtClean="0"/>
              <a:t>their communication </a:t>
            </a:r>
            <a:r>
              <a:rPr lang="en-US" sz="3600" dirty="0"/>
              <a:t>skills </a:t>
            </a:r>
            <a:r>
              <a:rPr lang="en-US" sz="3600" dirty="0" smtClean="0"/>
              <a:t>developed;</a:t>
            </a:r>
            <a:endParaRPr lang="en-US" sz="3600" dirty="0"/>
          </a:p>
          <a:p>
            <a:pPr marL="1371600" indent="-571500" fontAlgn="base">
              <a:spcBef>
                <a:spcPts val="300"/>
              </a:spcBef>
              <a:buFont typeface="Arial" pitchFamily="34" charset="0"/>
              <a:buChar char="•"/>
            </a:pPr>
            <a:r>
              <a:rPr lang="en-US" sz="3600" dirty="0" smtClean="0"/>
              <a:t>became </a:t>
            </a:r>
            <a:r>
              <a:rPr lang="en-US" sz="3600" dirty="0"/>
              <a:t>more critical of </a:t>
            </a:r>
            <a:r>
              <a:rPr lang="en-US" sz="3600" dirty="0" smtClean="0"/>
              <a:t>their </a:t>
            </a:r>
            <a:r>
              <a:rPr lang="en-US" sz="3600" dirty="0"/>
              <a:t>stereotypical </a:t>
            </a:r>
            <a:r>
              <a:rPr lang="en-US" sz="3600" dirty="0" smtClean="0"/>
              <a:t>beliefs.</a:t>
            </a:r>
            <a:endParaRPr lang="en-US" sz="3600" dirty="0"/>
          </a:p>
          <a:p>
            <a:pPr marL="742950" indent="-742950" fontAlgn="base">
              <a:spcBef>
                <a:spcPts val="300"/>
              </a:spcBef>
              <a:buAutoNum type="arabicPeriod" startAt="4"/>
            </a:pPr>
            <a:r>
              <a:rPr lang="en-US" sz="3600" dirty="0" smtClean="0"/>
              <a:t>Pre-Service Teachers’ Construction </a:t>
            </a:r>
            <a:r>
              <a:rPr lang="en-US" sz="3600" dirty="0"/>
              <a:t>of New </a:t>
            </a:r>
            <a:r>
              <a:rPr lang="en-US" sz="3600" dirty="0" smtClean="0"/>
              <a:t>Knowledge</a:t>
            </a:r>
            <a:endParaRPr lang="en-US" sz="3600" dirty="0"/>
          </a:p>
          <a:p>
            <a:pPr marL="1371600" indent="-571500" fontAlgn="base">
              <a:spcBef>
                <a:spcPts val="300"/>
              </a:spcBef>
              <a:buFont typeface="Arial" pitchFamily="34" charset="0"/>
              <a:buChar char="•"/>
            </a:pPr>
            <a:r>
              <a:rPr lang="en-US" sz="3600" dirty="0"/>
              <a:t>m</a:t>
            </a:r>
            <a:r>
              <a:rPr lang="en-US" sz="3600" dirty="0" smtClean="0"/>
              <a:t>iddle school students wanted </a:t>
            </a:r>
            <a:r>
              <a:rPr lang="en-US" sz="3600" dirty="0"/>
              <a:t>to learn but </a:t>
            </a:r>
            <a:r>
              <a:rPr lang="en-US" sz="3600" dirty="0" smtClean="0"/>
              <a:t>did </a:t>
            </a:r>
            <a:r>
              <a:rPr lang="en-US" sz="3600" dirty="0"/>
              <a:t> </a:t>
            </a:r>
            <a:r>
              <a:rPr lang="en-US" sz="3600" dirty="0" smtClean="0"/>
              <a:t>not have </a:t>
            </a:r>
            <a:r>
              <a:rPr lang="en-US" sz="3600" dirty="0"/>
              <a:t>the right </a:t>
            </a:r>
            <a:r>
              <a:rPr lang="en-US" sz="3600" dirty="0" smtClean="0"/>
              <a:t>tools;</a:t>
            </a:r>
            <a:endParaRPr lang="en-US" sz="3600" dirty="0"/>
          </a:p>
          <a:p>
            <a:pPr marL="1371600" indent="-571500" fontAlgn="base">
              <a:spcBef>
                <a:spcPts val="300"/>
              </a:spcBef>
              <a:buFont typeface="Arial" pitchFamily="34" charset="0"/>
              <a:buChar char="•"/>
            </a:pPr>
            <a:r>
              <a:rPr lang="en-US" sz="3600" dirty="0"/>
              <a:t>m</a:t>
            </a:r>
            <a:r>
              <a:rPr lang="en-US" sz="3600" dirty="0" smtClean="0"/>
              <a:t>iddle school students were intelligent, “street smart” people;</a:t>
            </a:r>
          </a:p>
          <a:p>
            <a:pPr marL="1371600" indent="-571500" fontAlgn="base">
              <a:spcBef>
                <a:spcPts val="300"/>
              </a:spcBef>
              <a:buFont typeface="Arial" pitchFamily="34" charset="0"/>
              <a:buChar char="•"/>
            </a:pPr>
            <a:r>
              <a:rPr lang="en-US" sz="3600" dirty="0" smtClean="0"/>
              <a:t>there is a disconnect between school curriculum and real life.</a:t>
            </a:r>
          </a:p>
          <a:p>
            <a:pPr marL="742950" indent="-742950" fontAlgn="base">
              <a:spcBef>
                <a:spcPts val="300"/>
              </a:spcBef>
              <a:buAutoNum type="arabicPeriod" startAt="5"/>
            </a:pPr>
            <a:r>
              <a:rPr lang="en-US" sz="3600" dirty="0" smtClean="0"/>
              <a:t>Potential of Civic Engagement of Pre-service Teachers</a:t>
            </a:r>
          </a:p>
          <a:p>
            <a:pPr marL="1371600" indent="-571500" fontAlgn="base">
              <a:spcBef>
                <a:spcPts val="300"/>
              </a:spcBef>
              <a:buFont typeface="Arial" pitchFamily="34" charset="0"/>
              <a:buChar char="•"/>
            </a:pPr>
            <a:r>
              <a:rPr lang="en-US" sz="3600" dirty="0" smtClean="0"/>
              <a:t>pre-service teachers learned they do have the skills, funds and knowledge to make change;</a:t>
            </a:r>
          </a:p>
          <a:p>
            <a:pPr marL="1371600" indent="-571500" fontAlgn="base">
              <a:spcBef>
                <a:spcPts val="300"/>
              </a:spcBef>
              <a:buFont typeface="Arial" pitchFamily="34" charset="0"/>
              <a:buChar char="•"/>
            </a:pPr>
            <a:r>
              <a:rPr lang="en-US" sz="3600" dirty="0"/>
              <a:t>t</a:t>
            </a:r>
            <a:r>
              <a:rPr lang="en-US" sz="3600" dirty="0" smtClean="0"/>
              <a:t>he </a:t>
            </a:r>
            <a:r>
              <a:rPr lang="en-US" sz="3600" dirty="0"/>
              <a:t>field experience site was receptive to </a:t>
            </a:r>
            <a:r>
              <a:rPr lang="en-US" sz="3600" dirty="0" smtClean="0"/>
              <a:t>assistance and mutual trust was established;  </a:t>
            </a:r>
            <a:endParaRPr lang="en-US" sz="3600" dirty="0"/>
          </a:p>
          <a:p>
            <a:pPr marL="1371600" indent="-571500" fontAlgn="base">
              <a:spcBef>
                <a:spcPts val="300"/>
              </a:spcBef>
              <a:buFont typeface="Arial" pitchFamily="34" charset="0"/>
              <a:buChar char="•"/>
            </a:pPr>
            <a:r>
              <a:rPr lang="en-US" sz="3600" dirty="0"/>
              <a:t>i</a:t>
            </a:r>
            <a:r>
              <a:rPr lang="en-US" sz="3600" dirty="0" smtClean="0"/>
              <a:t>n-service teachers  </a:t>
            </a:r>
            <a:r>
              <a:rPr lang="en-US" sz="3600" dirty="0"/>
              <a:t>encouraged pre-service teachers’ involvement.</a:t>
            </a:r>
          </a:p>
          <a:p>
            <a:pPr fontAlgn="base">
              <a:spcBef>
                <a:spcPts val="300"/>
              </a:spcBef>
            </a:pPr>
            <a:endParaRPr lang="en-US" sz="3600" dirty="0" smtClean="0"/>
          </a:p>
          <a:p>
            <a:pPr marL="571500" indent="-571500" fontAlgn="base">
              <a:spcBef>
                <a:spcPts val="300"/>
              </a:spcBef>
              <a:buFont typeface="Arial" pitchFamily="34" charset="0"/>
              <a:buChar char="•"/>
            </a:pPr>
            <a:endParaRPr lang="en-US" sz="3600" dirty="0"/>
          </a:p>
          <a:p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123"/>
          </p:nvPr>
        </p:nvSpPr>
        <p:spPr>
          <a:xfrm>
            <a:off x="32889136" y="7200037"/>
            <a:ext cx="10036954" cy="8771610"/>
          </a:xfrm>
        </p:spPr>
        <p:txBody>
          <a:bodyPr/>
          <a:lstStyle/>
          <a:p>
            <a:pPr marL="742950" indent="-742950">
              <a:buAutoNum type="arabicPeriod"/>
            </a:pPr>
            <a:r>
              <a:rPr lang="en-US" sz="3600" dirty="0" smtClean="0"/>
              <a:t>Acknowledge that different cultures exists by presenting opportunities for pre-service teachers to have direct interactions with learners from diverse backgrounds.</a:t>
            </a:r>
          </a:p>
          <a:p>
            <a:pPr marL="742950" indent="-742950">
              <a:buAutoNum type="arabicPeriod"/>
            </a:pPr>
            <a:r>
              <a:rPr lang="en-US" sz="3600" dirty="0" smtClean="0"/>
              <a:t>Pre-service teachers need to acquire cross-cultural competence skills in order to create a learning environment that is comfortable</a:t>
            </a:r>
            <a:r>
              <a:rPr lang="en-US" sz="3600" dirty="0"/>
              <a:t> </a:t>
            </a:r>
            <a:r>
              <a:rPr lang="en-US" sz="3600" dirty="0" smtClean="0"/>
              <a:t>and  trusting. </a:t>
            </a:r>
          </a:p>
          <a:p>
            <a:pPr marL="742950" indent="-742950">
              <a:buAutoNum type="arabicPeriod"/>
            </a:pPr>
            <a:r>
              <a:rPr lang="en-US" sz="3600" dirty="0" smtClean="0"/>
              <a:t>Teachers should ensure high expectations for all learners regardless of the diverse backgrounds.</a:t>
            </a:r>
          </a:p>
          <a:p>
            <a:pPr marL="742950" indent="-742950">
              <a:buAutoNum type="arabicPeriod"/>
            </a:pPr>
            <a:r>
              <a:rPr lang="en-US" sz="3600" dirty="0" smtClean="0"/>
              <a:t>In order for civic engagement to be sustained, mutual trust needs to be established. </a:t>
            </a:r>
          </a:p>
          <a:p>
            <a:pPr marL="742950" indent="-742950">
              <a:buAutoNum type="arabicPeriod"/>
            </a:pPr>
            <a:endParaRPr lang="en-US" sz="3600" dirty="0" smtClean="0"/>
          </a:p>
          <a:p>
            <a:r>
              <a:rPr lang="en-US" sz="3600" dirty="0" smtClean="0"/>
              <a:t>  </a:t>
            </a:r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24"/>
          </p:nvPr>
        </p:nvSpPr>
        <p:spPr>
          <a:xfrm>
            <a:off x="32899200" y="5905519"/>
            <a:ext cx="10056813" cy="1138751"/>
          </a:xfrm>
        </p:spPr>
        <p:txBody>
          <a:bodyPr/>
          <a:lstStyle/>
          <a:p>
            <a:pPr algn="ctr"/>
            <a:r>
              <a:rPr lang="en-US" sz="4400" b="1" u="sng" dirty="0" smtClean="0"/>
              <a:t>Discussion</a:t>
            </a:r>
            <a:endParaRPr lang="en-US" sz="4400" b="1" u="sng" dirty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25"/>
          </p:nvPr>
        </p:nvSpPr>
        <p:spPr>
          <a:xfrm>
            <a:off x="11660810" y="22490883"/>
            <a:ext cx="10056813" cy="9104009"/>
          </a:xfrm>
        </p:spPr>
        <p:txBody>
          <a:bodyPr/>
          <a:lstStyle/>
          <a:p>
            <a:r>
              <a:rPr lang="en-US" sz="3600" dirty="0"/>
              <a:t>Participants:</a:t>
            </a:r>
            <a:br>
              <a:rPr lang="en-US" sz="3600" dirty="0"/>
            </a:br>
            <a:r>
              <a:rPr lang="en-US" sz="3600" dirty="0"/>
              <a:t> </a:t>
            </a:r>
            <a:r>
              <a:rPr lang="en-US" sz="3600" dirty="0" smtClean="0"/>
              <a:t>     17 </a:t>
            </a:r>
            <a:r>
              <a:rPr lang="en-US" sz="3600" dirty="0"/>
              <a:t>pre-service teachers (m= 9; f = 8)</a:t>
            </a:r>
            <a:br>
              <a:rPr lang="en-US" sz="3600" dirty="0"/>
            </a:br>
            <a:r>
              <a:rPr lang="en-US" sz="3600" dirty="0" smtClean="0"/>
              <a:t>      4 </a:t>
            </a:r>
            <a:r>
              <a:rPr lang="en-US" sz="3600" dirty="0"/>
              <a:t>in-service teachers (m = 2; f = </a:t>
            </a:r>
            <a:r>
              <a:rPr lang="en-US" sz="3600" dirty="0" smtClean="0"/>
              <a:t>2)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/>
              <a:t>Data collection: </a:t>
            </a:r>
            <a:endParaRPr lang="en-US" sz="3600" dirty="0" smtClean="0"/>
          </a:p>
          <a:p>
            <a:r>
              <a:rPr lang="en-US" sz="3600" dirty="0" smtClean="0"/>
              <a:t>       3 </a:t>
            </a:r>
            <a:r>
              <a:rPr lang="en-US" sz="3600" dirty="0"/>
              <a:t>Pre-service teacher Focus group </a:t>
            </a:r>
            <a:r>
              <a:rPr lang="en-US" sz="3600" dirty="0" smtClean="0"/>
              <a:t>sessions;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smtClean="0"/>
              <a:t>       3 </a:t>
            </a:r>
            <a:r>
              <a:rPr lang="en-US" sz="3600" dirty="0"/>
              <a:t>In-service teacher </a:t>
            </a:r>
            <a:r>
              <a:rPr lang="en-US" sz="3600" dirty="0" smtClean="0"/>
              <a:t>interviews; 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smtClean="0"/>
              <a:t>      17 Pre-service </a:t>
            </a:r>
            <a:r>
              <a:rPr lang="en-US" sz="3600" dirty="0"/>
              <a:t>teacher reflective </a:t>
            </a:r>
            <a:r>
              <a:rPr lang="en-US" sz="3600" dirty="0" smtClean="0"/>
              <a:t>journals.</a:t>
            </a:r>
          </a:p>
          <a:p>
            <a:r>
              <a:rPr lang="en-US" sz="3600" dirty="0" smtClean="0"/>
              <a:t>Guided Field Experience:</a:t>
            </a:r>
          </a:p>
          <a:p>
            <a:r>
              <a:rPr lang="en-US" sz="3600" dirty="0"/>
              <a:t> </a:t>
            </a:r>
            <a:r>
              <a:rPr lang="en-US" sz="3600" dirty="0" smtClean="0"/>
              <a:t>      20 hours of field experience</a:t>
            </a:r>
          </a:p>
          <a:p>
            <a:r>
              <a:rPr lang="en-US" sz="3600" dirty="0"/>
              <a:t> </a:t>
            </a:r>
            <a:r>
              <a:rPr lang="en-US" sz="3600" dirty="0" smtClean="0"/>
              <a:t>      Focus groups with middle school students</a:t>
            </a:r>
          </a:p>
          <a:p>
            <a:r>
              <a:rPr lang="en-US" sz="3600" dirty="0"/>
              <a:t> </a:t>
            </a:r>
            <a:r>
              <a:rPr lang="en-US" sz="3600" dirty="0" smtClean="0"/>
              <a:t>      Reflective journals </a:t>
            </a:r>
          </a:p>
          <a:p>
            <a:r>
              <a:rPr lang="en-US" sz="3600" dirty="0"/>
              <a:t> </a:t>
            </a:r>
            <a:r>
              <a:rPr lang="en-US" sz="3600" dirty="0" smtClean="0"/>
              <a:t>      Guided teaching sessions</a:t>
            </a:r>
          </a:p>
          <a:p>
            <a:r>
              <a:rPr lang="en-US" sz="3600" dirty="0" smtClean="0"/>
              <a:t>Field Experience Site:</a:t>
            </a:r>
          </a:p>
          <a:p>
            <a:r>
              <a:rPr lang="en-US" sz="3600" dirty="0"/>
              <a:t> </a:t>
            </a:r>
            <a:r>
              <a:rPr lang="en-US" sz="3600" dirty="0" smtClean="0"/>
              <a:t>       A middle school in an urban setting.</a:t>
            </a:r>
            <a:endParaRPr lang="en-US" sz="3600" dirty="0"/>
          </a:p>
        </p:txBody>
      </p:sp>
      <p:sp>
        <p:nvSpPr>
          <p:cNvPr id="30" name="Picture Placeholder 29"/>
          <p:cNvSpPr>
            <a:spLocks noGrp="1"/>
          </p:cNvSpPr>
          <p:nvPr>
            <p:ph type="pic" sz="quarter" idx="115"/>
          </p:nvPr>
        </p:nvSpPr>
        <p:spPr/>
      </p:sp>
      <p:sp>
        <p:nvSpPr>
          <p:cNvPr id="31" name="Picture Placeholder 30"/>
          <p:cNvSpPr>
            <a:spLocks noGrp="1"/>
          </p:cNvSpPr>
          <p:nvPr>
            <p:ph type="pic" sz="quarter" idx="126"/>
          </p:nvPr>
        </p:nvSpPr>
        <p:spPr/>
      </p:sp>
      <p:sp>
        <p:nvSpPr>
          <p:cNvPr id="32" name="Picture Placeholder 31"/>
          <p:cNvSpPr>
            <a:spLocks noGrp="1"/>
          </p:cNvSpPr>
          <p:nvPr>
            <p:ph type="pic" sz="quarter" idx="127"/>
          </p:nvPr>
        </p:nvSpPr>
        <p:spPr/>
      </p:sp>
      <p:sp>
        <p:nvSpPr>
          <p:cNvPr id="33" name="Picture Placeholder 32"/>
          <p:cNvSpPr>
            <a:spLocks noGrp="1"/>
          </p:cNvSpPr>
          <p:nvPr>
            <p:ph type="pic" sz="quarter" idx="128"/>
          </p:nvPr>
        </p:nvSpPr>
        <p:spPr/>
      </p:sp>
      <p:sp>
        <p:nvSpPr>
          <p:cNvPr id="34" name="Picture Placeholder 33"/>
          <p:cNvSpPr>
            <a:spLocks noGrp="1"/>
          </p:cNvSpPr>
          <p:nvPr>
            <p:ph type="pic" sz="quarter" idx="129"/>
          </p:nvPr>
        </p:nvSpPr>
        <p:spPr/>
      </p:sp>
      <p:sp>
        <p:nvSpPr>
          <p:cNvPr id="35" name="Picture Placeholder 34"/>
          <p:cNvSpPr>
            <a:spLocks noGrp="1"/>
          </p:cNvSpPr>
          <p:nvPr>
            <p:ph type="pic" sz="quarter" idx="130"/>
          </p:nvPr>
        </p:nvSpPr>
        <p:spPr/>
      </p:sp>
      <p:sp>
        <p:nvSpPr>
          <p:cNvPr id="36" name="Picture Placeholder 35"/>
          <p:cNvSpPr>
            <a:spLocks noGrp="1"/>
          </p:cNvSpPr>
          <p:nvPr>
            <p:ph type="pic" sz="quarter" idx="131"/>
          </p:nvPr>
        </p:nvSpPr>
        <p:spPr/>
      </p:sp>
      <p:sp>
        <p:nvSpPr>
          <p:cNvPr id="37" name="Picture Placeholder 36"/>
          <p:cNvSpPr>
            <a:spLocks noGrp="1"/>
          </p:cNvSpPr>
          <p:nvPr>
            <p:ph type="pic" sz="quarter" idx="132"/>
          </p:nvPr>
        </p:nvSpPr>
        <p:spPr/>
      </p:sp>
      <p:sp>
        <p:nvSpPr>
          <p:cNvPr id="38" name="Picture Placeholder 37"/>
          <p:cNvSpPr>
            <a:spLocks noGrp="1"/>
          </p:cNvSpPr>
          <p:nvPr>
            <p:ph type="pic" sz="quarter" idx="133"/>
          </p:nvPr>
        </p:nvSpPr>
        <p:spPr/>
      </p:sp>
      <p:sp>
        <p:nvSpPr>
          <p:cNvPr id="39" name="Picture Placeholder 38"/>
          <p:cNvSpPr>
            <a:spLocks noGrp="1"/>
          </p:cNvSpPr>
          <p:nvPr>
            <p:ph type="pic" sz="quarter" idx="134"/>
          </p:nvPr>
        </p:nvSpPr>
        <p:spPr/>
      </p:sp>
      <p:sp>
        <p:nvSpPr>
          <p:cNvPr id="41" name="Text Placeholder 40"/>
          <p:cNvSpPr>
            <a:spLocks noGrp="1"/>
          </p:cNvSpPr>
          <p:nvPr>
            <p:ph type="body" sz="quarter" idx="1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2" name="Text Placeholder 41"/>
          <p:cNvSpPr>
            <a:spLocks noGrp="1"/>
          </p:cNvSpPr>
          <p:nvPr>
            <p:ph type="body" sz="quarter" idx="1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3" name="Text Placeholder 42"/>
          <p:cNvSpPr>
            <a:spLocks noGrp="1"/>
          </p:cNvSpPr>
          <p:nvPr>
            <p:ph type="body" sz="quarter" idx="1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5" name="Text Placeholder 44"/>
          <p:cNvSpPr>
            <a:spLocks noGrp="1"/>
          </p:cNvSpPr>
          <p:nvPr>
            <p:ph type="body" sz="quarter" idx="1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6" name="Text Placeholder 45"/>
          <p:cNvSpPr>
            <a:spLocks noGrp="1"/>
          </p:cNvSpPr>
          <p:nvPr>
            <p:ph type="body" sz="quarter" idx="1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7" name="Text Placeholder 46"/>
          <p:cNvSpPr>
            <a:spLocks noGrp="1"/>
          </p:cNvSpPr>
          <p:nvPr>
            <p:ph type="body" sz="quarter" idx="1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8" name="Text Placeholder 47"/>
          <p:cNvSpPr>
            <a:spLocks noGrp="1"/>
          </p:cNvSpPr>
          <p:nvPr>
            <p:ph type="body" sz="quarter" idx="1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9" name="Text Placeholder 48"/>
          <p:cNvSpPr>
            <a:spLocks noGrp="1"/>
          </p:cNvSpPr>
          <p:nvPr>
            <p:ph type="body" sz="quarter" idx="1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" name="Text Placeholder 49"/>
          <p:cNvSpPr>
            <a:spLocks noGrp="1"/>
          </p:cNvSpPr>
          <p:nvPr>
            <p:ph type="body" sz="quarter" idx="1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1" name="Text Placeholder 50"/>
          <p:cNvSpPr>
            <a:spLocks noGrp="1"/>
          </p:cNvSpPr>
          <p:nvPr>
            <p:ph type="body" sz="quarter" idx="1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2" name="Text Placeholder 51"/>
          <p:cNvSpPr>
            <a:spLocks noGrp="1"/>
          </p:cNvSpPr>
          <p:nvPr>
            <p:ph type="body" sz="quarter" idx="1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3" name="Text Placeholder 52"/>
          <p:cNvSpPr>
            <a:spLocks noGrp="1"/>
          </p:cNvSpPr>
          <p:nvPr>
            <p:ph type="body" sz="quarter" idx="148"/>
          </p:nvPr>
        </p:nvSpPr>
        <p:spPr>
          <a:xfrm>
            <a:off x="22264690" y="5919703"/>
            <a:ext cx="10050462" cy="861766"/>
          </a:xfrm>
        </p:spPr>
        <p:txBody>
          <a:bodyPr/>
          <a:lstStyle/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Results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Text Placeholder 53"/>
          <p:cNvSpPr>
            <a:spLocks noGrp="1"/>
          </p:cNvSpPr>
          <p:nvPr>
            <p:ph type="body" sz="quarter" idx="149"/>
          </p:nvPr>
        </p:nvSpPr>
        <p:spPr>
          <a:xfrm>
            <a:off x="11663986" y="21598484"/>
            <a:ext cx="10018709" cy="861766"/>
          </a:xfrm>
        </p:spPr>
        <p:txBody>
          <a:bodyPr/>
          <a:lstStyle/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Methodology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Text Placeholder 54"/>
          <p:cNvSpPr>
            <a:spLocks noGrp="1"/>
          </p:cNvSpPr>
          <p:nvPr>
            <p:ph type="body" sz="quarter" idx="150"/>
          </p:nvPr>
        </p:nvSpPr>
        <p:spPr>
          <a:xfrm>
            <a:off x="9470924" y="3383947"/>
            <a:ext cx="31998968" cy="128016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Worcester State University</a:t>
            </a:r>
            <a:endParaRPr lang="en-US" sz="5400" dirty="0"/>
          </a:p>
        </p:txBody>
      </p:sp>
      <p:sp>
        <p:nvSpPr>
          <p:cNvPr id="56" name="Text Placeholder 55"/>
          <p:cNvSpPr>
            <a:spLocks noGrp="1"/>
          </p:cNvSpPr>
          <p:nvPr>
            <p:ph type="body" sz="quarter" idx="151"/>
          </p:nvPr>
        </p:nvSpPr>
        <p:spPr>
          <a:xfrm>
            <a:off x="9470924" y="2418530"/>
            <a:ext cx="31998968" cy="128016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Thomas Farrington, Erin </a:t>
            </a:r>
            <a:r>
              <a:rPr lang="en-US" sz="5400" dirty="0" err="1" smtClean="0"/>
              <a:t>Desmarais</a:t>
            </a:r>
            <a:r>
              <a:rPr lang="en-US" sz="5400" dirty="0" smtClean="0"/>
              <a:t>, Jessica Xavier, Matthew </a:t>
            </a:r>
            <a:r>
              <a:rPr lang="en-US" sz="5400" dirty="0" err="1" smtClean="0"/>
              <a:t>Cadigan</a:t>
            </a:r>
            <a:r>
              <a:rPr lang="en-US" sz="5400" dirty="0" smtClean="0"/>
              <a:t> &amp; Sue F. Foo, </a:t>
            </a:r>
            <a:r>
              <a:rPr lang="en-US" sz="5400" dirty="0" err="1" smtClean="0"/>
              <a:t>Ed.D</a:t>
            </a:r>
            <a:endParaRPr lang="en-US" sz="5400" dirty="0"/>
          </a:p>
        </p:txBody>
      </p:sp>
      <p:sp>
        <p:nvSpPr>
          <p:cNvPr id="57" name="Text Placeholder 56"/>
          <p:cNvSpPr>
            <a:spLocks noGrp="1"/>
          </p:cNvSpPr>
          <p:nvPr>
            <p:ph type="body" sz="quarter" idx="153"/>
          </p:nvPr>
        </p:nvSpPr>
        <p:spPr>
          <a:xfrm>
            <a:off x="9788975" y="493630"/>
            <a:ext cx="31998968" cy="163797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Diversity and Multiculturalism: The impact of field work and civic engagement on building teaching and leadership </a:t>
            </a:r>
            <a:r>
              <a:rPr lang="en-US" dirty="0"/>
              <a:t>skills of pre-service teachers</a:t>
            </a:r>
          </a:p>
          <a:p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970447" y="21679993"/>
            <a:ext cx="100386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u="sng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Definitions</a:t>
            </a:r>
            <a:endParaRPr lang="en-US" sz="4400" b="1" u="sng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303476" y="22734276"/>
            <a:ext cx="9372601" cy="8517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864"/>
              </a:spcBef>
            </a:pPr>
            <a:r>
              <a:rPr lang="en-US" sz="3600" u="sng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Civic engagement</a:t>
            </a:r>
            <a:r>
              <a:rPr lang="en-US" sz="36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is working to make a difference in the civic life of our community and developing the combination of knowledge, skills, values, and motivation to make that difference. (</a:t>
            </a:r>
            <a:r>
              <a:rPr lang="en-US" sz="3600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Erhlich</a:t>
            </a:r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2000)</a:t>
            </a:r>
            <a:r>
              <a:rPr lang="en-US" sz="36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360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864"/>
              </a:spcBef>
            </a:pPr>
            <a:r>
              <a:rPr lang="en-US" sz="3600" u="sng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Field </a:t>
            </a:r>
            <a:r>
              <a:rPr lang="en-US" sz="3600" u="sng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experience</a:t>
            </a:r>
            <a:r>
              <a:rPr lang="en-US" sz="36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provides opportunities within actual teaching settings, facilitates authentic learning, allows students to practice and implement the knowledge and skills developed within university-based methodology courses, and promotes a high degree of emotional involvement leading to intrinsic motivation for success and increased professional growth. (Casey &amp; </a:t>
            </a:r>
            <a:r>
              <a:rPr lang="en-US" sz="3600" dirty="0" err="1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Howson</a:t>
            </a:r>
            <a:r>
              <a:rPr lang="en-US" sz="36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1993; Dawson, </a:t>
            </a:r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2006</a:t>
            </a:r>
            <a:r>
              <a:rPr lang="en-US" sz="36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 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12892469" y="16568827"/>
            <a:ext cx="7652956" cy="4216539"/>
          </a:xfrm>
          <a:prstGeom prst="rect">
            <a:avLst/>
          </a:prstGeom>
          <a:solidFill>
            <a:schemeClr val="bg1"/>
          </a:solidFill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n-US" sz="4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4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Quote by Pre-Service Teacher</a:t>
            </a:r>
          </a:p>
          <a:p>
            <a:pPr algn="just"/>
            <a:r>
              <a:rPr lang="en-US" sz="3600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“In this case, I have learned that topics of culture, identity and diversity must be handled with sensitivity, understanding and kindness.”</a:t>
            </a:r>
          </a:p>
          <a:p>
            <a:pPr algn="just"/>
            <a:endParaRPr lang="en-US" sz="36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" name="Picture Placeholder 70"/>
          <p:cNvPicPr>
            <a:picLocks noGrp="1" noChangeAspect="1"/>
          </p:cNvPicPr>
          <p:nvPr>
            <p:ph type="pic"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14663" y="493630"/>
            <a:ext cx="4279186" cy="3776737"/>
          </a:xfrm>
          <a:prstGeom prst="rect">
            <a:avLst/>
          </a:prstGeom>
          <a:noFill/>
          <a:ln w="76200">
            <a:solidFill>
              <a:schemeClr val="accent5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521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6x48-Template-V2b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lassic 3 Columns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lassic - Wide Center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36x48-Template-V2b</Template>
  <TotalTime>719</TotalTime>
  <Words>954</Words>
  <Application>Microsoft Office PowerPoint</Application>
  <PresentationFormat>Custom</PresentationFormat>
  <Paragraphs>81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36x48-Template-V2b</vt:lpstr>
      <vt:lpstr>1_Classic 3 Columns</vt:lpstr>
      <vt:lpstr>Classic - Wide Center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CanterburyMedia</dc:creator>
  <dc:description>This template is the property of PosterPresentations.com. Call us if you need help with this poster template._x000d_
1-866-649-3004           _x000d_
 (c)PosterPresentations.com</dc:description>
  <cp:lastModifiedBy>Administrator</cp:lastModifiedBy>
  <cp:revision>58</cp:revision>
  <cp:lastPrinted>2012-09-21T12:47:59Z</cp:lastPrinted>
  <dcterms:created xsi:type="dcterms:W3CDTF">2012-02-03T19:11:35Z</dcterms:created>
  <dcterms:modified xsi:type="dcterms:W3CDTF">2012-09-21T12:52:42Z</dcterms:modified>
</cp:coreProperties>
</file>